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theme/theme1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90" r:id="rId5"/>
    <p:sldId id="291" r:id="rId6"/>
    <p:sldId id="292" r:id="rId7"/>
    <p:sldId id="293" r:id="rId8"/>
    <p:sldId id="294" r:id="rId9"/>
    <p:sldId id="296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97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6" autoAdjust="0"/>
    <p:restoredTop sz="94660"/>
  </p:normalViewPr>
  <p:slideViewPr>
    <p:cSldViewPr>
      <p:cViewPr varScale="1">
        <p:scale>
          <a:sx n="94" d="100"/>
          <a:sy n="94" d="100"/>
        </p:scale>
        <p:origin x="1190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03:37.6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0 9129,'-2'128'7587,"-12"204"-7690,9-290-210,1-8-1777,3-13-3071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03:42.9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80 79 7111,'-3'0'263,"1"1"0,-1-1 1,1 0-1,-1 1 0,1-1 1,-1 1-1,1 0 0,-1 0 1,1 0-1,0 0 0,-1 0 0,1 0 1,0 1-1,0-1 0,0 1 1,0 0-1,-3 3 0,2-1-41,-1 0-1,1 0 1,1 1-1,-1 0 0,1-1 1,-1 1-1,1 0 0,-1 8 1,0-3-25,1 1 0,0 0-1,1 1 1,0-1 0,1 0 0,0 0 0,0 0 0,4 14 0,-3-21-164,1-1 0,-1 1 0,1 0 0,0-1 0,0 1 0,0-1 0,1 0 0,-1 0 0,1 0 0,0 0 0,0 0 0,0-1 0,0 1 0,0-1 0,7 4 0,-8-5-15,0 1 0,1-1 0,-1 0-1,0 0 1,1 0 0,-1 0 0,1 0 0,-1-1-1,1 1 1,-1-1 0,1 0 0,-1 1 0,1-1-1,0 0 1,-1-1 0,1 1 0,-1 0 0,1-1-1,-1 1 1,1-1 0,-1 0 0,1 0 0,-1 0-1,0 0 1,1 0 0,1-2 0,3-4 0,-1 0 0,0 0 0,0 0 1,-1-1-1,0 1 0,0-1 0,-1-1 1,0 1-1,0-1 0,-1 1 0,0-1 1,2-15-1,0-3-261,-1 0-1,-1 0 1,-1-29-1,-2 53 212,0 1 1,0 0-1,0-1 1,0 1-1,-1-1 0,1 1 1,-1-1-1,1 1 0,-1-1 1,0 1-1,0 0 0,0 0 1,0-1-1,0 1 1,0 0-1,-1 0 0,1 0 1,-4-3-1,3 3 19,-1 1 1,0-1-1,-1 1 0,1-1 0,0 1 1,0 0-1,-1 0 0,1 1 0,0-1 1,-1 1-1,1-1 0,-1 1 0,-5 1 1,2-2 42,-1 1 0,1 1 0,0 0 0,-1 0 0,1 0 0,-1 1 0,1 0 0,-10 4 0,15-5 10,-1 1 1,0 0-1,1-1 1,-1 1-1,1 0 1,0 1-1,-1-1 1,1 0-1,0 1 1,0-1-1,1 1 1,-1 0-1,0 0 1,1-1-1,0 1 0,0 0 1,0 0-1,0 0 1,0 0-1,0 1 1,1-1-1,-1 5 1,1-4-10,-1 0 0,1-1 0,0 1 0,0 0 1,0 0-1,0 0 0,1-1 0,-1 1 0,1 0 0,0-1 1,0 1-1,1 0 0,-1-1 0,1 0 0,2 5 0,-1-5-8,1 1-1,-1-1 1,1 0-1,-1 0 1,1-1-1,0 1 0,0-1 1,0 0-1,0 0 1,1 0-1,-1-1 0,6 2 1,15 3-468,2-2-1,-1 0 1,0-2 0,1-1 0,48-4-1,-50 2-1014,40-4-4204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04.3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 13965,'24'0'1538,"11"0"-97,8 0-288,4 0-929,0 0-96,1 0-128,-5 0-1697,-13-5-6727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06.3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48 201 6022,'-6'1'4279,"6"-10"-2511,7-23-1489,-4 16 1253,-5-1 2383,-1 12-1634,0 12-2199,1 1-138,0 0 0,1 0 0,0 0 0,1 0 1,0 8-1,0-14 19,0-1 1,0 1-1,0-1 0,0 0 1,1 1-1,-1-1 0,0 1 1,1-1-1,-1 1 1,1-1-1,0 0 0,0 1 1,-1-1-1,1 0 0,0 0 1,0 0-1,0 1 1,0-1-1,0 0 0,0 0 1,1-1-1,-1 1 0,0 0 1,0 0-1,1 0 1,-1-1-1,0 1 0,1-1 1,-1 1-1,1-1 0,-1 0 1,1 1-1,2-1 1,-2 0 32,0 1 1,0-1-1,0 0 1,0 0-1,0 0 1,0 0-1,0-1 1,0 1-1,0-1 1,0 1-1,0-1 1,0 1 0,0-1-1,0 0 1,0 0-1,0 0 1,-1 0-1,1-1 1,0 1-1,-1 0 1,1-1-1,-1 1 1,1-1-1,-1 1 1,0-1 0,0 1-1,0-1 1,0 0-1,0 0 1,0 0-1,1-2 1,0-6 89,0 1 1,-1 0 0,1-1-1,-2 1 1,0-16 0,0 13 11,0 10-39,-1-1-1,1 1 1,-1-1 0,1 1 0,-1-1 0,0 1 0,0 0 0,0-1-1,0 1 1,0 0 0,-1 0 0,1 0 0,-1 0 0,1 0-1,-1 0 1,0 0 0,1 0 0,-1 1 0,0-1 0,0 0 0,-1 1-1,1 0 1,0 0 0,0 0 0,-1 0 0,1 0 0,0 0 0,-5-1-1,-5-1 204,0 1 0,0 0 0,0 0 0,-21 1 0,33 1-257,3 15-683,-6-40 1143,1-1 14,1 22-272,6 13-578,-2-2 13,20 36-4569,-10-18-2419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20.8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1 384,'-10'9'3396,"6"-4"-2756,2-1 417,2-2-448,0-1-577,0 1 224,2 0-576,6 0-193,4 1-63,0 1-2659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21.4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7303,'0'0'2333,"0"7"-1185,1 3-677,0-1 0,1 1 0,1 0 0,0-1 0,0 1 0,7 12 0,9 32 422,27 248-25,-41-258-1015,12 122-1517,-15-97-1845,-2-43-671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22.9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8 350 11563,'-1'-1'56,"1"1"0,-1-1 0,1 1 0,-1-1 0,1 1-1,-1-1 1,1 1 0,-1-1 0,1 0 0,0 1 0,-1-1 0,1 0 0,0 1 0,-1-1 0,1 0 0,0 1-1,0-1 1,0 0 0,0 0 0,-1 1 0,1-1 0,0 0 0,0 0 0,1 1 0,-1-1 0,0 0 0,0 0-1,0 1 1,0-1 0,1 0 0,-1 0 0,0 1 0,1-1 0,-1 0 0,0 1 0,1-1 0,0 0 0,4-4-6,1 1 1,0 0-1,-1 1 1,1 0-1,1-1 1,-1 2-1,0-1 1,1 1-1,12-3 1,-3 0 138,329-82 850,9 25-1095,-210 38 124,-16 2-281,219-34-377,-114 28-4511,-172 23 857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28.0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0 716 3555,'0'-138'8654,"0"-184"-4004,11 323-4538,21 13-50,-21-9-82,1 1-1,0-2 1,0 0-1,0 0 1,1-1-1,-1-1 1,15 2-1,73-4-2125,-98 33 1709,-8 371 1558,7-403-1113,-1 0 0,0 0 0,1 0 0,-1 0 0,1 0 0,0-1 0,-1 1 1,1 0-1,0 0 0,-1 0 0,1 0 0,0-1 0,0 1 0,0 0 0,-1-1 0,1 1 1,0-1-1,0 1 0,0-1 0,0 1 0,0-1 0,0 0 0,0 1 0,0-1 0,1 0 1,-1 0-1,0 0 0,0 0 0,0 0 0,1 0 0,44 1 806,-36-1-721,-7 0-78,1 0 0,0 0 0,0-1 0,0 1 0,-1-1 0,1 0 1,0 0-1,-1 0 0,1-1 0,-1 1 0,1-1 0,-1 0 0,0 0 0,1 0 0,-1 0 0,5-6 0,-4 3-9,0 0-1,0 0 0,-1 0 1,0 0-1,0-1 0,0 1 0,0-1 1,-1 0-1,2-9 0,1-10-105,-1 0 1,-1-1-1,-1 1 0,-2-26 0,0 40 18,-1 3 101,0 1 1,-1 0 0,1-1-1,-1 1 1,-1 0 0,0 0 0,0 0-1,0 0 1,-1 1 0,1-1-1,-2 1 1,-6-9 0,5 7 6,0 0 0,1 0 0,0-1 0,0 1 0,1-1 0,-4-14-1,7 22-24,1 0-1,0 0 0,0 0 1,0 0-1,0 0 0,0 0 0,0 0 1,0 0-1,0 0 0,0 0 1,0 0-1,0 0 0,1 0 0,-1 0 1,0 0-1,1 0 0,-1 0 0,1 0 1,-1 0-1,1 0 0,0 1 1,-1-1-1,1 0 0,0 0 0,1-1 1,1 1 1,-1-1 0,1 0 0,0 1 0,0-1 0,0 1 0,0 0 0,0 0 0,6-1 0,7 0 14,0 0 0,26 1 1,-36 1-11,106 0-92,-111 4 128,0 0 1,-1 0-1,1 0 0,-1 0 1,0 0-1,0 0 0,0 6 0,-1-6-11,12 256-224,-11-176-10,30-82 193,-11-1 40,-1-2 0,1 1 0,-1-2 0,0-1 0,0 0 0,0-1 0,31-12 0,-35 12-39,1 0 0,-1 1 0,1 0-1,0 1 1,0 1 0,27 0 0,-20 1 4,0 0-1,31-7 1,40-7-129,14-3 102,-89 15 31,-15 3 17,0-1 0,-1 0-1,1-1 1,0 1-1,-1 0 1,1-1 0,-1 0-1,1 1 1,-1-1 0,6-3 998,24 3-1703,-26 0 742,8 0-153,1 0-1,0-1 0,-1-1 0,1 0 1,-1-1-1,0 0 0,22-11 0,-35 14 132,0 0 1,1 0-1,-1 0 0,0 0 0,0-1 0,0 1 1,0-1-1,0 1 0,0 0 0,-1-1 0,1 1 1,0-1-1,-1 0 0,1 1 0,-1-1 0,0 1 1,1-1-1,-1 0 0,0 1 0,0-1 1,0-3-1,-7-39 239,3 26-415,-48-268-149,50 274 302,1-1 304,14 15-184,3 2-143,0-1 0,0-1 0,0 0-1,0-1 1,0-1 0,17-1-1,6 0 1,-39 1 549,-12 24-481,3 37-462,3 1 1,2 0-1,6 80 1,0-31 392,-2-111 102,35 0-140,67 9-2214,-97-9 2325,0 1 0,1-1 0,-1-1 0,0 1 0,-1-1 0,1 0 0,0 0 0,0 0 0,0 0 0,0-1 0,-1 0 0,1 0 0,-1 0 1,5-4-1,1-2 148,0 0-1,-1-1 1,0 0 0,9-12 0,-9 11-180,-3 3-16,0 0-1,-1-1 0,0 1 0,0-1 0,-1 0 0,1-1 0,-2 1 1,1-1-1,-1 1 0,-1-1 0,0 0 0,0 0 0,0 0 1,-1-1-1,-1 1 0,0-11 0,-1 10 25,0-1-1,-1 0 1,-1 1-1,0-1 1,0 1-1,-1 0 1,0 0-1,0 0 1,-2 0-1,-6-9 0,3 2-53,-14-33 0,16 33-130,4 11 70,1 0 0,0 0-1,0 0 1,0-1-1,1 1 1,-1-14-1,4 19 106,1 0-1,-1 0 0,1 0 1,0 1-1,-1-1 1,1 1-1,0-1 0,-1 1 1,1 0-1,0 0 0,-1 0 1,6 1-1,-4-1-17,26 0-13,-4 1 15,-1-1-1,35-6 1,-58 6 2,-1-1 1,0 1-1,0 0 0,0 0 1,1 0-1,-1 0 0,0 0 1,0 0-1,0 0 0,0 0 1,1 0-1,-1 0 0,0 1 1,0-1-1,0 0 0,0 1 1,0-1-1,0 1 0,1 0 0,-1-1 1,0 1-1,-1 0 0,1-1 1,0 1-1,0 0 0,0 0 1,0 0-1,-1 0 0,1 0 1,1 2-1,-1 1 29,1 1 1,-1 0-1,0 0 1,0 0-1,0 0 1,0 6-1,0 2-117,2 30 7,-3-1 0,-1 0 0,-9 57 0,0 13-216,10-108 260,-1 0-14,1-1 0,0 1 0,0 0 0,0-1 0,0 1 0,1 0 1,-1 0-1,3 5 0,-2-8 10,-1 0 0,1 0 0,0 0 0,0 0 0,0 0 0,0 0 0,1 0 0,-1 0 0,0 0 0,0 0 0,1-1 0,-1 1 0,0-1 0,1 1 0,-1-1 0,0 1 0,1-1 0,-1 0 0,1 0 0,-1 1 0,1-1 0,-1 0 0,0 0 0,1 0 0,1-1 0,-1 1 37,0 0 1,1 0 0,-1 0 0,0 0 0,0 0 0,1-1 0,-1 1 0,0-1 0,0 0 0,0 0 0,0 1 0,0-1 0,0 0 0,0-1 0,0 1 0,3-2 0,3-3-8,3 1 80,1 0-1,-1 1 1,1 0 0,0 0-1,1 2 1,17-3 0,-28 5-48,57-7 24,75 1 0,-25 2 230,-81 4-84,-18 0-135,-1 0 1,0-1 0,0 1-1,12-4 1,-13-39 2623,-18-112-2710,0-2-691,10 6 1245,66 156-1725,-45-2 1142,0-1-1,0 0 1,0-2-1,1 0 0,-1-2 1,33-6-1,-53 8 53,-1 0-1,1 0 0,0 0 1,-1 0-1,1 0 1,0 0-1,0 0 0,-1 0 1,1 0-1,0 0 1,-1 1-1,1-1 0,0 0 1,-1 0-1,1 1 1,0-1-1,-1 0 0,1 1 1,-1-1-1,1 1 0,-1-1 1,1 1-1,-1-1 1,1 1-1,-1-1 0,1 1 1,-1-1-1,0 1 1,1 0-1,-1-1 0,0 1 1,1 0-1,0 3 28,0-1 1,0 1-1,-1-1 0,1 1 0,-1-1 1,0 1-1,0 4 0,-1 6 45,0 1-1,-7 25 1,-4 19-521,3 0 1,3 1-1,2 117 1,4-174 396,0-3 38,0 1 1,0-1 0,0 1-1,0-1 1,0 1-1,0-1 1,1 1 0,-1-1-1,0 1 1,0-1-1,0 0 1,0 1 0,1-1-1,-1 1 1,0-1-1,0 1 1,1-1 0,-1 0-1,0 1 1,1-1-1,-1 0 1,1 1 0,-1-1-1,0 0 1,1 0-1,-1 1 1,1-1 0,-1 0-1,0 0 1,1 0-1,-1 1 1,1-1 0,-1 0-1,1 0 1,-1 0-1,1 0 1,-1 0 0,1 0-1,-1 0 1,1 0-1,-1 0 1,1 0 0,-1 0-1,1-1 1,28-8 431,-13 3-492,121-3 190,-100 8-98,0-1 0,-1-1 0,53-13 0,119-56 967,-173 68-727,-35 4 124,-9 5-2286,-4 5-1772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28.5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0 1 1121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1:19.4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11 11819,'-3'-10'4728,"0"24"-1843,28 930-1145,-24-922-1738,0 15 7,2 0-1,8 37 0,-11-73-200,0-7-1084,25-240 782,-18 209 513,1-1 1,2 2 0,1-1 0,26-55 0,-34 86-4,1-1 0,0 1 0,0 0 0,7-8 1,-10 12-13,0 1 0,0 0 0,0 0 0,1-1 0,-1 1 0,0 0 0,1 0 0,-1 0 0,1 0 0,-1 1 0,1-1 0,-1 0 0,1 1 0,0-1 0,-1 1 0,1-1 0,0 1 0,-1 0 0,1 0 0,0 0 0,0 0 0,-1 0 0,1 0 0,2 1 0,-3-1-2,1 1-1,-1 0 0,0 0 1,0 0-1,0-1 0,0 1 1,0 1-1,0-1 1,0 0-1,0 0 0,0 0 1,-1 0-1,1 1 0,0-1 1,-1 0-1,1 1 1,0 2-1,8 29 229,-7-23-138,7 28 352,43 152 559,-44-166-986,1-1 0,1 0 0,1 0 0,2-1-1,25 35 1,-37-55-103,1-1 0,-1 1 0,1 0 0,0 0-1,0-1 1,0 1 0,0-1 0,0 1 0,0-1-1,0 0 1,1 0 0,-1 0 0,0 0 0,1 0 0,-1-1-1,3 1 1,-3 0-162,-1-1 0,1 0 0,0-1 0,-1 1 0,1 0 0,0 0 0,-1-1 0,1 1 0,-1-1 0,1 1 0,-1-1 0,1 0 0,-1 0 0,1 0 0,-1 0 0,0 1 0,1-2 0,-1 1 0,0 0 0,0 0-1,0 0 1,0-1 0,0 1 0,2-2 0,13-28-5042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1:20.5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218 171 2402,'2'1'6721,"4"-4"-4233,-3-12-2008,-1 0 1,-1-1-1,0 1 1,-1 0-1,-1 0 1,-2-19-1,2 31-428,0 1 0,0-1 1,0 1-1,0 0 0,-1 0 0,1-1 0,-1 1 0,1 0 0,-1 0 0,0 0 0,0 1 1,0-1-1,0 0 0,0 1 0,0-1 0,0 1 0,0 0 0,-1 0 0,1 0 1,-1 0-1,1 0 0,-1 0 0,1 0 0,-1 1 0,1-1 0,-1 1 0,-3 0 1,2-1 47,0 1 1,-1 0 0,1 0-1,0 0 1,0 0 0,0 1-1,0 0 1,0 0 0,0 0-1,0 0 1,0 0 0,0 1-1,0 0 1,0 0 0,1 0-1,-5 3 1,-1 5-50,0 0 0,0 0 0,1 1 0,1 0 1,0 0-1,1 1 0,0 0 0,0 0 0,1 1 0,-4 18 0,3-3 55,1 0 1,2 0-1,0 53 1,3-79-118,0 0 0,0 0 1,1 0-1,-1 1 0,1-2 0,-1 1 1,1 0-1,0 0 0,0 0 1,0 0-1,0 0 0,0-1 0,0 1 1,1 0-1,-1-1 0,1 1 0,-1-1 1,1 1-1,-1-1 0,1 0 1,0 0-1,0 0 0,-1 0 0,1 0 1,0 0-1,4 1 0,-4-1-1,1 0 0,-1-1-1,1 1 1,-1-1 0,1 0 0,-1 1-1,1-1 1,-1 0 0,1 0 0,0-1-1,-1 1 1,1-1 0,-1 1 0,1-1-1,-1 0 1,0 1 0,1-1 0,-1-1 0,0 1-1,1 0 1,-1 0 0,3-3 0,1-3 11,0-1 1,0 1-1,0-1 1,-1 0-1,-1-1 1,1 1-1,-1-1 1,5-16-1,17-77 142,-24 92-155,3-12 37,-2 0 1,2-38-1,-5 59 121,0 14-342,0 185 759,0-196-566,0 0 0,-1 0 0,2 1-1,-1-1 1,0 0 0,0 0 0,1 0 0,-1 0 0,1 0 0,0 1 0,-1-1 0,1 0-1,0-1 1,0 1 0,0 0 0,1 0 0,-1 0 0,0-1 0,1 1 0,-1 0-1,1-1 1,-1 1 0,1-1 0,0 0 0,0 0 0,-1 1 0,1-1 0,0 0 0,0-1-1,0 1 1,0 0 0,0 0 0,1-1 0,-1 0 0,0 1 0,0-1 0,0 0 0,0 0-1,1 0 1,-1 0 0,0 0 0,0-1 0,0 1 0,0-1 0,0 1 0,0-1-1,4-1 1,-1-1 8,-1 1 0,0-1-1,0 0 1,0 0 0,0 0-1,-1-1 1,1 1 0,-1-1-1,0 0 1,6-8 0,24-47 96,-30 53-105,18-34-47,-2 0-1,27-87 1,-33 235 1313,-12-95-1241,0 0 1,2-1 0,-1 0-1,2 1 1,-1-1-1,2 0 1,-1-1-1,10 16 1,-13-25-57,0-1 1,0 0-1,-1 1 0,1-1 0,0 0 1,1 0-1,-1 0 0,0 0 1,0 0-1,0 0 0,1 0 0,-1-1 1,0 1-1,1 0 0,-1-1 1,1 1-1,-1-1 0,1 1 0,-1-1 1,1 0-1,-1 0 0,1 0 0,-1 1 1,1-2-1,-1 1 0,1 0 1,-1 0-1,1 0 0,-1-1 0,1 1 1,-1 0-1,1-1 0,-1 0 1,0 1-1,1-1 0,-1 0 0,0 0 1,1 1-1,-1-1 0,2-2 1,3-2-289,0-1 0,0 1 0,-1-1 0,1 0 0,-1-1 0,4-7 0,4-7-20,-1-1 0,-2 0 0,0 0 0,-1-1-1,7-33 1,-12 71 5109,9 18-4511,-8-22 213,-2-3-410,1 0 1,0 0 0,0 0 0,1 0 0,0-1 0,0 0 0,1 0-1,12 12 1,-13-15-384,0-1 0,0 1 0,1-1 0,-1 0 0,1 0 0,0 0 0,0-1-1,0 0 1,0 0 0,0 0 0,0-1 0,1 0 0,6 0 0,17 0-3864,-4-1-2759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1:21.2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195 645 8392,'0'0'6769,"0"-14"-4372,0-3-2247,1 10-102,-1 1 1,0 0 0,0 0 0,-1 0 0,0-1 0,-2-6 0,3 11-43,-1 1 0,0-1 0,1 1 1,-1-1-1,0 1 0,0 0 0,0-1 0,0 1 1,0 0-1,0 0 0,0 0 0,-1 0 0,1 0 1,0 0-1,-1 0 0,1 0 0,-1 0 0,1 1 1,0-1-1,-1 1 0,0-1 0,1 1 1,-1-1-1,1 1 0,-1 0 0,1 0 0,-1 0 1,0 0-1,-1 0 0,-1 0 8,1 1 1,-1 0-1,1-1 0,-1 1 1,1 0-1,0 1 1,-1-1-1,1 0 0,0 1 1,0 0-1,0 0 1,0 0-1,0 0 0,1 0 1,-1 1-1,1-1 0,-1 1 1,1-1-1,-3 6 1,-5 7 64,0 1 0,-12 28 0,10-19-60,6-12 0,0 0 0,1 1-1,1-1 1,0 1 0,1 0 0,0 0-1,1 0 1,1 0 0,0 25-1,1-38-25,0 1-1,1 0 0,-1 0 0,0 0 1,1-1-1,-1 1 0,1 0 1,-1-1-1,1 1 0,0 0 1,0-1-1,0 1 0,0-1 0,0 1 1,0-1-1,0 1 0,1-1 1,-1 0-1,0 0 0,1 0 0,-1 1 1,1-1-1,-1-1 0,1 1 1,0 0-1,-1 0 0,1-1 0,0 1 1,-1 0-1,1-1 0,0 0 1,0 1-1,0-1 0,2 0 1,-1 0-3,1 0 0,0 0 0,-1 0 0,1 0 0,0 0 0,-1-1 0,1 0 0,0 0 1,-1 0-1,1 0 0,-1 0 0,1-1 0,-1 0 0,0 0 0,0 1 0,5-5 1,4-8-64,0 0 0,-1 0 0,-1-1 0,0-1 0,-1 0 0,-1 0 0,0 0 0,9-32 0,31-149-1737,-44 180 1714,13-77-909,-4 0-1,2-154 1,-15 247 946,-1-29 561,-3 21 405,-3 16 460,0 7-1214,2 0 0,0 1 1,0-1-1,-3 28 0,-5 64-1,7 212 665,8-294-719,1 0 0,0 0 0,2-1 0,1 1 0,9 22 0,-10-30-33,2-1 0,0 0 1,0 0-1,2-1 0,-1 0 0,2 0 0,0-1 0,14 14 1,-19-23-67,0 1 0,0-1 0,1-1 0,0 1-1,0-1 1,0 0 0,0 0 0,1-1 0,-1 0 0,1 0 0,-1 0 0,1-1 0,0 0 0,-1 0 0,1-1 0,0 0 0,0 0 0,0 0 0,-1-1 0,9-2 0,1-6-1830,-5-8-1473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03:44.1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0 322 10858,'0'0'395,"8"-2"1095,3-5-702,0-1 0,0 0 0,0-1 0,16-18 0,-13 12-643,-1-1 0,-1-1 0,-1 1 0,0-2 0,9-20 0,-18 33-109,0-1 1,-1 1 0,1-1 0,-1 1-1,0-1 1,-1 0 0,1 1 0,-2-9 0,1 14-14,0-1 0,-1 0 0,1 1 0,-1-1 0,1 1 0,0 0 0,-1-1 0,1 1 0,-1-1 0,1 1 0,-1 0 0,0-1 0,1 1 0,-1 0 0,1-1 0,-1 1 0,1 0 0,-1 0 0,0 0 0,1 0 0,-1 0 0,0-1 0,1 1 0,-1 0 0,0 0 1,1 0-1,-1 1 0,1-1 0,-1 0 0,0 0 0,1 0 0,-1 0 0,1 1 0,-2-1 0,-24 10 329,21-4-357,0 0-1,0 0 1,1 0 0,0 1-1,0 0 1,1 0 0,-1 0-1,2 0 1,-1 1 0,1-1-1,0 1 1,0-1 0,1 1-1,0 0 1,1-1 0,0 1-1,0 0 1,0 0 0,1-1-1,2 11 1,-2-15-17,0-1 0,0 0 0,0 1 0,0-1 1,1 0-1,-1 1 0,0-1 0,1 0 0,0 0 0,0 0 0,-1-1 0,1 1 1,0 0-1,1-1 0,-1 1 0,0-1 0,0 1 0,0-1 0,1 0 0,-1 0 1,1 0-1,-1-1 0,1 1 0,-1 0 0,1-1 0,4 1 0,-2-1-4,0 1 0,0-1 0,0 0 0,0 0 0,0-1 0,0 1 0,0-1 0,0 0 0,0-1 0,0 1 0,0-1 0,9-4 0,-1-5-5,0 0 1,0-1-1,-1 0 0,-1-1 1,0-1-1,-1 0 0,16-26 1,27-37-56,-52 77 87,-1-1 0,0 1 0,1 0 0,-1-1 0,0 1 0,1-1 0,-1 1 0,1-1 0,-1 1 0,0 0-1,1-1 1,-1 1 0,1 0 0,-1 0 0,1-1 0,-1 1 0,1 0 0,0 0 0,-1 0 0,1 0 0,-1-1 0,2 1 0,3 9 57,-5 25 130,-1-27-114,1 2 10,0 4-46,0-1-1,1 1 1,0-1 0,4 16-1,-5-26-45,1 0 1,-1 0-1,1 0 0,0 0 0,0 0 1,0 1-1,0-2 0,0 1 0,0 0 1,0 0-1,1 0 0,-1 0 0,0-1 1,1 1-1,0-1 0,-1 1 0,1-1 1,0 0-1,0 1 0,0-1 0,0 0 1,0 0-1,0 0 0,0-1 0,0 1 0,0 0 1,0-1-1,1 1 0,-1-1 0,3 0 1,3 0-1,-1-1 1,0-1-1,0 1 1,-1-1-1,1 0 1,0-1-1,-1 1 1,1-1-1,-1-1 1,0 1-1,0-1 1,0 0 0,0 0-1,5-6 1,12-12-263,38-46 1,-41 44 140,-15 18 143,-3 4-5,1 0 1,-1 0-1,-1 0 1,1 0-1,0 0 1,0-1 0,-1 1-1,0-1 1,1 1-1,-1-1 1,1-3-1,-2 6 120,0 30-60,0-18-28,-1-3-17,1 0 0,1-1 0,-1 1 0,3 10 0,-3-18-23,1 1 1,-1-1-1,1 0 1,-1 1-1,1-1 1,-1 1-1,1-1 1,-1 0-1,1 0 1,0 1-1,0-1 1,0 0-1,0 0 1,0 0-1,0 0 1,0 0-1,0 0 1,0 0-1,0 0 0,1-1 1,-1 1-1,0 0 1,1-1-1,-1 1 1,0-1-1,1 1 1,-1-1-1,0 0 1,1 0-1,-1 1 1,3-1-1,3-1-3,0 0-1,0 0 0,0 0 1,0-1-1,0 0 0,0-1 1,-1 1-1,1-1 0,-1-1 1,0 1-1,0-1 0,0 0 1,10-8-1,6-9-22,40-46 0,-32 34 21,-30 32 20,1 0 0,-1 0 0,1 0 0,-1 1 0,1-1 0,0 0 0,0 0 0,-1 1 0,1-1 0,0 1 0,0-1 0,0 1 0,-1-1 0,1 1 0,0-1 0,0 1 0,0 0 0,0 0 0,2-1 0,-2 2 43,0 0-1,0 0 1,0 0-1,1 0 0,-1 0 1,-1 0-1,1 0 0,0 0 1,0 0-1,0 0 1,0 1-1,-1-1 0,1 0 1,0 2-1,25 52 1482,-16-32-893,1 0 0,25 37 1,-33-55-936,1 0 1,0 0-1,0 0 1,1-1 0,-1 1-1,1-1 1,0 0 0,0-1-1,1 1 1,-1-1-1,1 0 1,-1 0 0,1-1-1,0 0 1,0 0 0,6 1-1,29 0-8883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1:22.7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78 8008,'1'142'6427,"14"69"-4265,-2 142-787,-14-275-807,14-80-1240,-5-7 674,-1 0 1,1 0-1,-2-1 1,0 1 0,0-1-1,0-1 1,4-12 0,2-3 24,102-173-59,-114 199 40,0 0 1,0 0-1,0 1 0,0-1 1,1 0-1,-1 0 1,0 0-1,0 0 1,0 1-1,0-1 1,0 0-1,0 0 1,0 0-1,0 0 1,0 1-1,0-1 1,0 0-1,1 0 1,-1 0-1,0 0 1,0 0-1,0 0 0,0 1 1,0-1-1,1 0 1,-1 0-1,0 0 1,0 0-1,0 0 1,0 0-1,1 0 1,-1 0-1,0 0 1,0 0-1,0 0 1,0 0-1,1 0 1,-1 0-1,0 0 1,0 0-1,0 0 1,1 0-1,-1 0 0,0 0 1,0 0-1,0 0 1,0 0-1,1 0 1,-1 0-1,0 0 1,0 0-1,0-1 1,0 1-1,0 0 1,1 0-1,-1 0 1,0 0-1,0 0 1,0-1-1,1 22 59,-1-19 36,2 39 280,11 58 0,-11-85-360,2 1 0,0 0 0,0-1 0,2 0 0,0 0 0,0-1 0,11 17 0,-13-25-26,0 0 1,0-1 0,1 0-1,-1 0 1,1 0-1,0 0 1,0-1 0,0 0-1,1 0 1,-1 0 0,1-1-1,0 0 1,-1 0-1,1 0 1,0-1 0,0 1-1,0-2 1,0 1-1,0-1 1,1 1 0,-1-2-1,0 1 1,0-1-1,0 0 1,0 0 0,0 0-1,0-1 1,-1 0 0,1 0-1,0-1 1,-1 0-1,0 0 1,1 0 0,-1 0-1,0-1 1,-1 0-1,8-7 1,-4 0-90,-1 0-1,-1-1 1,0 1-1,0-1 1,-1 0 0,-1-1-1,0 1 1,-1-1-1,0 0 1,-1 0-1,0 0 1,-1 0 0,-1 0-1,0 0 1,-3-25-1,2 36 92,0-1-1,0 1 1,0-1 0,0 1-1,0 0 1,0-1-1,-1 1 1,1 0-1,-1 0 1,0 0 0,1 0-1,-1 0 1,0 0-1,0 0 1,-4-2-1,5 3 20,0 1 0,1-1 0,-1 1 0,0-1 0,0 1-1,0-1 1,1 1 0,-1 0 0,0-1 0,0 1 0,0 0-1,0 0 1,0 0 0,0 0 0,0-1 0,0 1 0,0 1-1,0-1 1,0 0 0,0 0 0,0 0 0,1 0 0,-1 1-1,0-1 1,0 0 0,0 1 0,0-1 0,0 1-1,1-1 1,-1 1 0,0-1 0,0 1 0,1-1 0,-1 1-1,0 0 1,1 0 0,-1-1 0,1 1 0,-1 0 0,1 0-1,-1 0 1,1-1 0,-1 1 0,1 1 0,-5 16 0,0-1 0,2 1 0,0-1 0,2 1 1,-1 0-1,4 33 0,-2-21-12,0-26-30,0 1 0,0-1-1,0 1 1,1-1 0,-1 0 0,1 0-1,0 1 1,1-1 0,-1 0-1,1 0 1,-1 0 0,1 0 0,1 0-1,-1-1 1,5 7 0,-4-7-16,0-1-1,1 1 1,-1-1 0,1 0-1,-1 0 1,1 0 0,0 0 0,0-1-1,0 0 1,0 1 0,0-1 0,0-1-1,0 1 1,0-1 0,0 1-1,8-1 1,-6-1-34,-1 0 1,1 0-1,0-1 0,-1 1 0,1-1 1,-1 0-1,0-1 0,1 1 0,-1-1 1,0 0-1,-1 0 0,1-1 0,0 1 0,-1-1 1,0 0-1,0 0 0,0-1 0,0 1 1,2-6-1,8-10-116,0-1-1,-2-1 1,11-25-1,8-29-2274,39-137-1,-48 122 4022,14-116-1,-34 190-1185,0 3 131,0-1 0,-1 1-1,-1-1 1,0 1-1,-3-16 1,3 29-457,0 1 1,-1 0-1,1-1 1,0 1-1,-1 0 1,1-1-1,0 1 1,-1 0-1,1 0 1,-1-1-1,1 1 1,0 0-1,-1 0 1,1 0-1,-1 0 1,1 0-1,-1-1 0,1 1 1,-1 0-1,1 0 1,-1 0-1,1 0 1,-1 0-1,1 0 1,-1 1-1,1-1 1,0 0-1,-1 0 1,1 0-1,-1 0 1,0 1-1,-15 6 321,11-3-318,1 1 1,0-1-1,0 1 0,0 1 0,0-1 0,1 0 0,0 1 1,0 0-1,1 0 0,-1 0 0,-1 7 0,-15 75-67,18-85 29,-11 91-13,5 0-1,5 98 0,2-142-2,0-12 54,2-1-1,9 51 1,-8-73-24,1 1 0,0-1 0,1 0 0,0 0 0,2-1 0,-1 0 0,2 0 0,11 17 0,-14-26-50,-1 0 0,1 0 0,0 0 0,0-1 0,0 0 0,1 0 0,0 0 0,-1-1 0,1 1 0,0-1 0,9 2 0,-10-3-223,-1-1 0,1 0 0,-1 0 0,1-1 0,-1 1 0,1-1 1,8-1-1,-10 1-159,0-1 1,1 1 0,-1-1 0,0 0 0,0 0 0,0-1 0,0 1 0,0 0 0,-1-1 0,1 0 0,0 0 0,2-2-1,22-30-9264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1:23.4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193 811 6854,'2'0'311,"0"0"0,-1 0-1,1 0 1,0 0-1,0-1 1,0 1-1,-1 0 1,1-1-1,0 1 1,-1-1-1,1 0 1,0 1-1,-1-1 1,1 0-1,-1 0 1,3-2-1,13-26 645,-16 25-836,5-11 155,0 0 1,-1-1-1,-1 0 0,-1 0 0,0 0 1,-1 0-1,0-29 0,-2 44-228,0 1 0,0-1 0,0 1 0,0 0 0,0-1 0,-1 1 0,1-1 0,0 1 1,0-1-1,0 1 0,-1-1 0,1 1 0,0-1 0,-1 1 0,1 0 0,0-1 0,-1 1 0,1 0 0,0-1 0,-1 1 0,1 0 0,-1-1 0,1 1 0,0 0 0,-1 0 0,1 0 0,-1-1 0,1 1 0,-1 0 0,-21-2 603,17 3-561,-1 0 0,1 0 0,0 0 0,0 0-1,-10 5 1,1 3-20,1 0 0,1 1 1,0 0-1,0 1 0,1 0 0,0 1 0,-16 23 0,13-14 15,1 0 0,0 1 1,2 1-1,-11 28 0,19-40-82,-1 1-1,1 0 1,1 1-1,0-1 1,1 0-1,1 1 1,-1-1 0,2 0-1,2 18 1,-2-28-13,-1-1 0,1 1 1,-1-1-1,1 1 1,0-1-1,0 0 1,0 1-1,0-1 1,0 0-1,0 0 0,0 0 1,0 1-1,0-1 1,1 0-1,-1-1 1,0 1-1,1 0 0,-1 0 1,1 0-1,-1-1 1,1 1-1,-1-1 1,1 1-1,-1-1 1,1 0-1,-1 0 0,1 1 1,0-1-1,-1 0 1,1 0-1,1-1 1,1 1-42,0 0 1,0-1-1,-1 1 1,1-1-1,0 0 1,-1 0-1,1-1 1,-1 1-1,1-1 1,-1 1-1,0-1 1,0 0-1,4-3 1,1-4-51,1-1 0,-1 0 0,0 0 0,-1-1 0,-1 0 1,10-21-1,27-79-501,-38 96 454,153-528 1196,-149 497-173,-2 1 0,-1-1 0,-2-56 0,-5 105-769,1 1 1,-1 0 0,0-1 0,0 1-1,0 0 1,0-1 0,0 0-1,-1 1 1,-2 2 0,-3 9-63,-7 22-38,2 0-1,1 1 1,2 0 0,-8 74-1,8 160 0,9-241 33,1 0-1,1 0 1,2 0-1,15 55 1,-17-76-26,2 0 1,-1-1-1,1 1 1,1-1 0,0 0-1,0 0 1,0 0-1,1 0 1,1-1 0,-1 0-1,1-1 1,1 1 0,0-1-1,-1-1 1,2 0-1,-1 0 1,1 0 0,12 5-1,-2-4 38,1-1 0,-1-1 1,1 0-1,0-2 0,40 2 0,102-8-2730,-153 3 2230,37-5-5175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1:31.8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2 224 897,'0'0'769,"-2"13"6790,5-14-7421,0 1 1,0-1 0,-1 0-1,1 0 1,0 0-1,-1-1 1,1 1-1,-1-1 1,1 1 0,-1-1-1,0 0 1,1 0-1,2-3 1,29-33-100,-31 34 26,17-19-30,35-28 0,-14 12-404,-20 16-638,5-5-5379,-17 19 2809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08.8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162 59 769,'9'-44'9275,"-8"30"-3170,-5 66-5674,-2 1 1,-2-1 0,-22 73 0,16-67-323,-20 76-116,-24 113 870,50-203-709,2-1 0,3 1 1,2 76-1,2-114-142,-1 0-1,1 1 1,0-1-1,1 0 1,-1 0-1,1 0 1,1 0-1,-1 0 1,1-1-1,0 1 1,0-1-1,0 1 1,1-1-1,0 0 1,0 0-1,0-1 1,1 1-1,-1-1 1,1 0-1,0 0 1,0-1-1,1 0 1,-1 1-1,1-2 1,-1 1-1,1-1 1,0 1-1,0-2 1,0 1-1,1-1 0,-1 0 1,11 1-1,-17-2-379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09.7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205 233 11819,'0'0'3283,"0"-8"-2108,16-178-481,-16 184-668,0 1-1,0-1 1,-1 0 0,1 1 0,-1-1-1,0 0 1,1 1 0,-1-1 0,0 1 0,0-1-1,0 1 1,0 0 0,0-1 0,0 1 0,-1 0-1,1 0 1,0-1 0,-1 1 0,1 0 0,-1 1-1,1-1 1,-1 0 0,1 0 0,-1 0 0,1 1-1,-1-1 1,0 1 0,-2-1 0,0 0-6,1 0 0,-1 1 0,0-1 0,0 1 0,0 0 0,0 0 0,1 0 0,-1 0 0,0 0 0,0 1 1,0 0-1,-5 2 0,4 0-28,-1 0 0,1 1 0,0 0 0,0 0 0,0 0-1,0 1 1,1 0 0,0 0 0,0 0 0,-5 8 0,-31 60 49,32-57-52,1 2 0,-6 19 1,11-31-31,1-1 1,0 1 0,0 0 0,0 0-1,0 0 1,1 0 0,0 0-1,0 0 1,1 0 0,2 10 0,-2-14 2,-1-1 0,1 1 1,0-1-1,0 0 0,0 1 1,0-1-1,0 0 0,0 0 1,1 0-1,-1 0 0,0 0 1,0 0-1,1 0 0,-1 0 1,1-1-1,-1 1 0,1 0 1,-1-1-1,1 1 0,-1-1 1,1 0-1,-1 0 0,3 1 1,42 1-857,-34-3 497,-7 1 310,0 0-1,0-1 0,1 1 0,-1-1 0,0 0 1,0-1-1,0 1 0,0-1 0,0 0 0,-1-1 0,1 1 1,0-1-1,-1 0 0,0 0 0,0 0 0,0 0 0,0-1 1,0 0-1,5-7 0,-6 7 299,0-1-1,0 0 1,-1 1 0,0-1-1,0 0 1,0 0 0,0-1-1,-1 1 1,0 0 0,0 0-1,0-1 1,-1-7 870,1 32-969,3-8-42,0 0 1,1 0-1,0-1 1,1 0-1,0 0 0,9 12 1,49 53 290,-60-69-358,1-2 0,0 1 0,0 0 0,0-1 0,0 0 0,1 0 0,9 4 0,12-2-4196,-19-6-430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10.1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0 10250,'0'0'1948,"0"7"-1142,-3 193 2556,5 187-2218,-1-370-1112,1 0 0,8 34 0,-9-47-133,0 0 0,0 0 0,1 1 0,-1-1 1,1 0-1,0-1 0,0 1 0,0 0 0,1-1 0,-1 1 1,1-1-1,0 1 0,0-1 0,0 0 0,1-1 1,-1 1-1,6 3 0,7-2-2223,-6-7-2580,-6-4-8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10.4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1 100 11050,'4'0'3812,"2"0"-2979,10-4 160,8-5-385,11-2-159,5-5 95,3 2-544,-2-1 64,-3 1-192,-7 5-673,-9 2-1377,-8 7-2114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10.8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0 275 6662,'8'-8'285,"0"-1"0,0 1 0,-1-2 0,0 1-1,-1 0 1,0-1 0,-1 0 0,0-1 0,0 1 0,4-20-1,-3 9-231,-1 0-1,-2-1 1,0 1-1,0-36 1,-4 56 27,1 1 1,0-1-1,0 1 1,0-1-1,-1 1 1,1 0-1,0-1 1,-1 1-1,1-1 1,0 1-1,-1 0 1,1 0-1,0-1 1,-1 1-1,1 0 1,0-1-1,-1 1 1,1 0-1,-1 0 1,1 0-1,-1-1 1,1 1-1,-1 0 1,1 0-1,0 0 1,-1 0-1,1 0 1,-1 0-1,1 0 1,-1 0-1,1 0 1,-1 0-1,0 0 1,-17 5 1180,15-2-1220,1 0 1,-1 0-1,1 0 0,0 1 0,0-1 1,0 1-1,0 0 0,0-1 0,1 1 1,0 0-1,-2 7 0,-6 46 142,7-37 178,1-1 1,1 1-1,0 0 0,2 0 1,8 38-1,-7-47-243,0-1 0,1 0 0,0 0-1,1 0 1,0 0 0,0-1 0,1 0 0,0 0-1,1-1 1,0 1 0,0-1 0,14 10-1,-20-16-263,1-1 0,-1 1-1,1-1 1,0 0 0,-1 0-1,1 0 1,0 0 0,0 0 0,0 0-1,0 0 1,0 0 0,0-1-1,0 1 1,0-1 0,0 0-1,0 1 1,0-1 0,1 0-1,-1 0 1,0-1 0,0 1-1,0 0 1,0-1 0,0 1-1,0-1 1,0 1 0,0-1-1,0 0 1,0 0 0,0 0-1,0 0 1,-1 0 0,1-1-1,0 1 1,-1 0 0,1-1-1,-1 1 1,3-4 0,10-23-3901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11.1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1 132 7687,'0'-7'11948,"2"5"-10923,8-7-673,10-5-224,9-9 96,5-3-128,1 3-192,-3 5-288,-6 9-2179,-7 9-1825,-7 0-7047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11.5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157 0 12780,'-5'1'244,"1"0"1,0 0-1,0 0 0,0 0 1,-1 1-1,1-1 0,1 1 1,-1 0-1,0 1 0,0-1 1,1 1-1,-1-1 0,1 1 1,0 0-1,0 0 0,0 0 1,0 1-1,0-1 0,1 1 1,0 0-1,0-1 0,-3 7 0,-6 13-202,1 0 0,-11 40 0,18-56 149,-7 34-179,2 1 0,2 1 0,2-1-1,2 84 1,2-120-32,0 0 0,1 1 0,0-1 1,0 0-1,0 0 0,1 0 0,0 1 0,0-2 0,1 1 0,-1 0 0,1 0 1,1-1-1,4 7 0,-6-10-20,0 1 0,1 0 0,-1-1 0,1 0 0,0 0 0,-1 0 0,1 0 0,0 0 0,0 0 0,0-1 0,1 1 0,-1-1 0,0 0 0,1 0 0,-1 0 0,0 0 0,1-1 0,-1 0 0,1 1 0,-1-1 0,1 0 0,-1-1 0,1 1 0,-1-1 0,7-1 0,-8 1 70,0 0 0,0 0 0,0 0 0,-1 0 0,1-1 1,0 1-1,-1-1 0,1 1 0,-1-1 0,1 1 1,-1-1-1,0 0 0,1 0 0,-1 0 0,0 0 1,0 0-1,-1 0 0,1 0 0,0 0 0,-1 0 1,1 0-1,0-3 0,4-50 434,-5 50-423,0 0 0,0 1 0,0-1 0,-1 0 0,0 0 0,0 0 1,0 1-1,-3-9 0,2 11-34,1 0 0,0 0-1,-1 1 1,1-1 0,0 1 0,-1-1 0,0 1 0,1 0 0,-1 0 0,0 0 0,0 0 0,0 0-1,0 0 1,0 0 0,0 0 0,0 1 0,0-1 0,0 1 0,0-1 0,0 1 0,0 0 0,-4 0-1,3 0 10,-1 0 0,1 0 0,0 0 0,0 0-1,0 1 1,-1-1 0,1 1 0,0 0-1,0 0 1,0 0 0,0 0 0,0 1 0,0-1-1,0 1 1,1 0 0,-1-1 0,0 1 0,1 0-1,0 1 1,-1-1 0,1 0 0,0 1-1,0 0 1,0-1 0,1 1 0,-1 0 0,-1 3-1,0 1-338,0-1-1,1 1 0,0 0 0,-2 12 0,1 29-5417,3-36-687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30.2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13 350 2434,'-8'10'8824,"4"-1"-7020,4-20-1760,0 7 3645,0-23-2899,1 3-729,1-1 0,1 0 0,1 1 0,1 0 0,1 0 0,2 0 0,0 1 0,12-24 0,-16 37 4,1 0-1,0 1 0,0-1 0,1 1 0,0 0 0,14-15 0,-16 23-44,-1 0 0,1 0 0,0 0 1,0 1-1,-1-1 0,1 1 0,0 0 0,0 0 0,7 1 0,7 0 19,-10-2 11,1 0 0,0 1 0,0 0 0,-1 1 0,17 2 0,-21-1-25,1-1 0,-1 1 0,0 0 0,1 0 0,-1 0 0,0 0 0,-1 1 0,1 0 0,0 0 0,-1 0 0,0 0 0,6 6 0,-5-3 30,0 0 1,0 0-1,0 1 1,-1-1 0,0 1-1,0 0 1,-1 0-1,3 9 1,8 63 432,-6-31-393,-2-10-1,-1 1-1,-3 61 0,0 6-26,1-93-80,1 0 0,0-1 0,1 1-1,0-1 1,12 24 0,5 14 28,-19-42-22,1 0-1,0 0 1,0 0-1,1-1 1,0 0-1,0 1 1,9 10-1,-10-15 2,0-1-1,0 1 0,1-1 0,-1 1 1,0-1-1,1 0 0,-1 0 0,1-1 1,0 1-1,0-1 0,-1 1 0,1-1 1,0-1-1,0 1 0,0 0 0,0-1 1,7 0-1,-8 0 19,0 0 0,-1 0 0,1 0 0,-1-1 0,1 1 1,-1-1-1,1 1 0,-1-1 0,0 0 0,1 0 0,-1 0 0,0 0 0,1 0 0,-1-1 1,3-2-1,-1 0 21,0 0 0,-1 0 1,0-1-1,0 1 0,0-1 1,2-8-1,9-20 16,-2 0 0,-2-2 0,-1 1 0,6-45 0,-6-42-42,-8 93-7,0 0 0,2 0-1,1 0 1,10-34 0,-9 46-12,12-29-107,-16 43 114,1-1 0,-1 1 0,1 0-1,0-1 1,0 1 0,0 0 0,0 0 0,0 1 0,0-1-1,1 0 1,-1 1 0,0-1 0,1 1 0,4-2 0,18-6 62,-15 4-38,1 1-1,1 1 1,-1 0 0,0 0 0,1 1 0,-1 0 0,14 0 0,-24 2-13,1 1 0,0-1 1,-1 0-1,1 0 0,-1 1 1,1-1-1,-1 1 0,1-1 0,-1 1 1,1 0-1,-1-1 0,1 1 1,-1 0-1,0 0 0,1 0 0,-1 0 1,0 0-1,0 1 0,2 0 1,-1 2 25,0-1 0,0 1 0,0 0 0,0 0 0,0 0 0,-1 0 0,2 5 0,0 5 59,-1 0 0,0 0 1,0 22-1,1 75 46,0-60-17,-2 1 0,-6 52 0,2-76-52,3 36 0,1-29-39,-1-31-26,1 0 0,0 0 0,0 0 0,0 0-1,1 0 1,0-1 0,-1 1 0,1-1 0,1 1 0,-1-1 0,0 0-1,1 1 1,-1-1 0,1 0 0,0-1 0,0 1 0,0-1-1,1 1 1,-1-1 0,0 0 0,7 3 0,-5-2 4,0-1 0,0 1-1,1-1 1,-1 0 0,0 0 0,1-1 0,0 1 0,-1-1 0,1-1-1,0 1 1,0-1 0,0 0 0,-1 0 0,11-2 0,-12 0 8,0 0 1,0 0 0,-1-1 0,1 0 0,0 0-1,-1 0 1,0 0 0,0 0 0,0-1-1,0 1 1,0-1 0,-1 0 0,1 0 0,-1 0-1,0 0 1,2-6 0,2-5 42,-1 0 1,0 0-1,4-23 0,58-348-20,-66 380-62,0 0 0,1 0 1,-1 0-1,1 0 0,1 0 0,-1 0 1,1 1-1,4-7 0,-2 8 19,0 0 0,1 0-1,0 1 1,0 0 0,-1 0-1,2 1 1,-1 0 0,0 0-1,0 0 1,1 1 0,-1 0-1,1 0 1,-1 0 0,8 1-1,-11 0 16,1 0 0,-1 1 0,1-1 0,-1 1 0,1 0 0,-1 0 0,0 0 0,0 1 0,1-1-1,-1 1 1,0-1 0,0 1 0,0 0 0,-1 0 0,1 1 0,0-1 0,3 5 0,0 0 22,0 1 1,-1 0-1,0 0 1,0 0-1,5 14 1,-7-9 18,1 0 1,-2 0-1,0 1 1,0-1-1,-2 1 1,1-1-1,-4 23 1,2 5-5,-7 51 59,0 4-89,8 107-65,0-201 45,1 0 1,-1-1 0,1 1-1,0 0 1,0 0 0,0 0-1,0-1 1,0 1 0,0 0-1,0-1 1,0 1 0,1-1-1,-1 1 1,0-1 0,1 0-1,1 2 1,27 17-1,-25-18-6,-1 0 1,2 0-1,-1 0 1,0-1-1,0 1 0,0-1 1,1-1-1,-1 1 0,1-1 1,-1 0-1,0 0 1,7-1-1,-9 0 17,0 0 0,0-1 1,0 1-1,-1-1 0,1 1 0,0-1 1,-1 0-1,1 0 0,-1 0 0,0-1 0,3-2 1,21-29 105,-22 27-111,17-29 239,25-54 0,-42 80-205,0 0 0,0 0-1,-1 0 1,-1 0 0,1-1 0,-2 0 0,1 1 0,-2-1 0,1 0 0,-2 0-1,0-10 1,1 20-41,-1 0-1,1 0 1,0 0-1,0 1 1,0-1-1,-1 0 1,1 0-1,0 0 1,-1 1-1,1-1 1,0 0-1,-1 0 1,1 1-1,-1-1 1,1 0-1,-1 1 1,0-1-1,1 1 1,-1-1-1,0 1 1,1-1-1,-1 1 1,0-1-1,0 1 1,1-1-1,-2 1 1,1 0-18,1 0 1,-1 0 0,0 0-1,1 0 1,-1 0-1,1 1 1,-1-1 0,1 0-1,-1 0 1,1 1-1,-1-1 1,1 0 0,-1 1-1,1-1 1,-1 0 0,1 1-1,-1-1 1,1 1-1,0-1 1,-1 1 0,1-1-1,0 1 1,-1-1-1,1 1 1,0-1 0,0 1-1,0-1 1,-1 1 0,1-1-1,0 1 1,0 0-1,0-1 1,0 1 0,0-1-1,0 2 1,-3 15-33,1-16-364,1-11-3504,1 1-829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12.1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107 1 14958,'0'-1'2484,"-4"4"-2229,-7 11-181,1 1 1,0 0 0,1 1 0,1-1-1,-7 20 1,2-3-262,-14 61 0,30-84-4932,16-2 5605,-1 0 133,-11-3-544,-1 0 0,1 0 0,0 0 0,1-1 0,-1 1 0,0-2 0,1 1 0,0-1 0,-1-1 1,1 1-1,0-1 0,0 0 0,0-1 0,0 0 0,0 0 0,12-3 0,-17 2-62,0-1 1,0 0-1,0 0 1,0 0-1,-1 0 1,1 0 0,0-1-1,-1 1 1,0-1-1,1 0 1,-1 1-1,0-1 1,-1 0-1,1 0 1,0-1-1,-1 1 1,2-4-1,2-8-85,0 0 0,4-21 0,-6-12 1337,-12 53-460,8-5-802,1 1 1,-1-1 0,0 0 0,1 0-1,-1 1 1,1-1 0,-1 0 0,0 1-1,1-1 1,-1 0 0,1 1 0,-1-1 0,1 1-1,-1-1 1,1 1 0,0-1 0,-1 1-1,1-1 1,-1 1 0,1 0 0,0-1-1,-1 2 1,-11 28 285,2 2 0,0 0-1,2 0 1,-7 65 0,8-47 130,5-39-426,-17 144 1614,18-133-2509,1 0 1,4 36-1,0-46-4548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12.9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1 351 10666,'0'-4'391,"0"0"0,1 0 1,-1 0-1,1 0 0,0 1 0,1-1 0,-1 0 1,3-5-1,4-5-23,1 1 1,14-17 0,0-2 278,-15 19-447,11-16 221,18-37-1,-32 56-376,-1 0 0,0-1 0,-1 1 0,0-1 0,0 1 0,-1-1 0,-1 0 0,1-12-1,-2 22-4,-1 1-1,1 0 0,0-1 0,-1 1 0,1-1 0,0 1 0,-1 0 0,1-1 0,0 1 0,-1 0 0,1-1 0,-1 1 1,1 0-1,-1 0 0,1-1 0,-1 1 0,1 0 0,-1 0 0,1 0 0,-1 0 0,1 0 0,-1 0 0,1 0 0,-1 0 1,1 0-1,-1 0 0,1 0 0,-1 0 0,1 0 0,-1 0 0,1 0 0,-1 0 0,1 1 0,-1-1 0,1 0 0,-1 0 1,0 1-1,-22 10-194,16-3 155,1 1-1,-1 0 0,1 0 0,1 0 1,0 1-1,0-1 0,1 1 1,-6 18-1,6-11-36,0 1 1,1 0-1,1-1 1,-1 29-1,3-45 14,1 0 0,-1 0 0,0 0-1,1 1 1,-1-1 0,0 0-1,1 0 1,-1 0 0,1 0-1,0 0 1,-1 0 0,1 0 0,0 0-1,0 0 1,-1-1 0,1 1-1,0 0 1,0 0 0,0-1-1,0 1 1,0 0 0,0-1 0,0 1-1,0-1 1,0 0 0,1 1-1,-1-1 1,0 0 0,0 1-1,0-1 1,0 0 0,0 0 0,1 0-1,-1 0 1,0 0 0,0 0-1,0-1 1,1 1 0,0-1-1,3 1-11,-1-1 0,1 1 0,-1-1-1,1-1 1,-1 1 0,1-1 0,-1 1-1,0-1 1,5-3 0,6-8 10,0-1 0,-1 0 1,19-27-1,-21 25 5,0 1 0,2 1 0,25-23 0,-37 36 3,-1 0 0,0 0-1,0 0 1,1 0 0,-1 0 0,0 0 0,1 0 0,-1 0-1,1 1 1,-1-1 0,1 1 0,-1-1 0,1 1 0,0 0-1,-1-1 1,1 1 0,-1 0 0,1 0 0,0 0-1,-1 0 1,1 1 0,-1-1 0,1 0 0,2 1 0,-3 0 8,1 1 0,0-1 0,-1 1 1,1-1-1,-1 1 0,1-1 1,-1 1-1,0 0 0,0 0 1,0 0-1,0-1 0,0 1 1,0 0-1,0 0 0,0 4 0,2 7 152,0 1-1,-1-1 0,-1 1 0,0 16 0,-1-20-83,0-1 51,0 1 0,-1 0 0,-2 17 0,2-25-90,1 1 1,-1-1 0,0 1-1,0-1 1,0 0-1,0 0 1,0 1 0,-1-1-1,1 0 1,-1 0 0,1 0-1,-1 0 1,0 0 0,1-1-1,-1 1 1,0-1-1,0 1 1,0-1 0,-5 3-1,-9-3-1428,10-1-4383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13.6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141 67 10122,'-4'-8'6760,"-12"4"-4743,13 4-2089,1 0 0,-1 0 1,1 1-1,0-1 0,0 1 0,-1-1 1,1 1-1,0 0 0,0 0 1,0 0-1,-4 2 0,-1 4 67,1 0 0,0 0-1,0 1 1,0 0 0,1 0-1,0 0 1,1 1-1,-7 16 1,4-6-30,1 1 1,0 0-1,-3 22 1,9-41 30,-2 8-13,1 0-1,0 0 0,0 0 1,1 0-1,0 0 1,1 0-1,2 14 0,-3-23-17,1 1 0,0 0 0,0 0-1,0 0 1,0-1 0,0 1-1,0 0 1,-1-1 0,2 1-1,-1-1 1,0 1 0,0-1 0,0 0-1,0 1 1,0-1 0,0 0-1,0 0 1,0 0 0,1 0-1,-1 0 1,0 0 0,0 0 0,2 0-1,0 0-16,0-1 0,0 1-1,0 0 1,0-1-1,0 0 1,0 0 0,-1 0-1,7-3 1,-2-2-16,1-1 0,-1 0 0,0 0 0,-1-1 0,0 0 0,0 0 0,-1 0 0,9-17 0,0-6-819,14-40 0,-22 52 930,-1 0 1,-1 0-1,-1 0 1,0 0 0,-1-39-1,-10 119-1431,8-60 1357,0-1 0,-1 1 0,1 0-1,0 0 1,0-1 0,0 1 0,0 0-1,0 0 1,0-1 0,0 1 0,1 0 0,-1-1-1,0 1 1,0 0 0,0 0 0,1-1-1,-1 1 1,0 0 0,1-1 0,-1 1 0,1-1-1,-1 1 1,0 0 0,1-1 0,-1 1-1,1-1 1,0 1 0,-1-1 0,1 0 0,-1 1-1,1-1 1,0 0 0,-1 1 0,1-1-1,0 0 1,-1 0 0,1 1 0,0-1 0,0 0-1,-1 0 1,1 0 0,0 0 0,-1 0-1,1 0 1,0 0 0,0 0 0,-1 0 0,1 0-1,0-1 1,1 1 0,6 0 262,-2-1-200,0 0 1,0 1-1,0-2 1,0 1-1,0-1 1,8-3-1,20-5 48,-34 12 227,1 0 1,0 1 0,-1-1-1,1 0 1,-1 0-1,0 0 1,0 1-1,1-1 1,-2 0 0,1 4-1,0-3-32,-2 26 623,-6 39 0,4-46-821,2 0 0,0 0 0,2 36 0,0-57-245,1 0-1,-1 0 1,0 0-1,1 0 1,0 0-1,-1 0 1,1-1-1,0 1 1,-1 0 0,1 0-1,0 0 1,0-1-1,-1 1 1,1 0-1,0-1 1,0 1 0,0-1-1,0 1 1,0-1-1,0 1 1,0-1-1,0 0 1,0 0-1,0 1 1,0-1 0,1 0-1,-1 0 1,0 0-1,0 0 1,0 0-1,0 0 1,2-1 0,-3 1-16,18 1-5095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15.4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139 186 2787,'2'-13'10971,"-1"-4"-6839,-1 16-4101,0 1 0,1-1 0,-1 0 0,0 0 1,0 1-1,0-1 0,0 0 0,0 0 0,0 1 0,0-1 1,-1 0-1,1 0 0,0 1 0,0-1 0,-1 0 0,1 1 1,0-1-1,-1 0 0,1 1 0,0-1 0,-1 1 1,1-1-1,-1 0 0,1 1 0,-1-1 0,1 1 0,-1-1 1,0 1-1,1 0 0,-1-1 0,0 0 0,-4 2-38,1 0 1,0 0-1,0 0 0,-1 0 0,1 1 0,0 0 0,0-1 1,1 1-1,-1 1 0,0-1 0,1 0 0,-1 1 0,1 0 1,0 0-1,0 0 0,0 0 0,0 1 0,0-1 0,1 1 0,-4 5 1,-2 5-6,0 1 0,1-1 0,1 1 0,-7 21 0,10-19-77,-1 0-1,2 0 0,0-1 1,1 28-1,1-43 45,0-1 1,0 1-1,0-1 0,0 1 1,1-1-1,-1 0 0,0 1 1,0-1-1,0 1 0,1-1 1,-1 0-1,0 1 0,1-1 1,-1 0-1,0 1 1,1-1-1,-1 0 0,0 1 1,1-1-1,-1 0 0,0 0 1,1 1-1,-1-1 0,1 0 1,-1 0-1,1 0 0,-1 0 1,1 1-1,-1-1 0,0 0 1,1 0-1,-1 0 1,1 0-1,-1 0 0,1 0 1,-1 0-1,1-1 0,1 1-46,0 0-1,-1 0 0,1-1 0,0 1 1,-1 0-1,1-1 0,-1 0 1,1 1-1,0-1 0,-1 0 0,3-2 1,4-4-46,-1-1 1,0 0 0,-1 0-1,0-1 1,0 0 0,-1 0-1,7-16 1,-3 5-154,-1 0 1,8-37-1,-14 46 775,-1 0-1,0 1 1,0-15-1,-1 24 499,-3 6-914,-6 16-510,1 1 0,1 1 1,1-1-1,1 1 0,0 0 1,2 0-1,1 0 0,1 24 0,1-46 383,6-4 1318,4-9-1116,-1 0 0,0 0 0,0-1 0,-1 0 0,-1 0 0,0-1 0,5-18 0,14-24-117,-8 25-29,13-28 538,-31 58 308,0 14-524,-1 49 828,3 74-753,-2-135-412,0 0 0,0 0 0,1 0 0,-1 0 0,0 0 0,1 0 0,-1 0 0,1-1 0,-1 1 0,1 0 1,0 0-1,-1 0 0,1 0 0,0-1 0,-1 1 0,1 0 0,0-1 0,0 1 0,0-1 0,0 1 0,0-1 0,-1 1 0,1-1 0,0 0 0,0 1 1,0-1-1,0 0 0,0 0 0,0 0 0,0 1 0,0-1 0,0 0 0,0 0 0,0-1 0,0 1 0,0 0 0,0 0 0,0 0 0,2-1 0,0 0 14,0 1 0,0-1-1,0 0 1,-1 0 0,1 0-1,0 0 1,0-1 0,-1 1-1,1-1 1,-1 0 0,1 1-1,2-4 1,6-10 33,-2-1 0,0-1 0,0 0 0,-2 0 0,0 0 0,-1-1 0,7-31 0,-15 65-87,1 1-1,1-1 1,2 22-1,-1 4 214,-1-21-122,1 25-148,2-45 43,0 0 0,0 0 1,0-1-1,0 1 1,0-1-1,0 1 1,0-1-1,0 0 1,0 0-1,0 0 1,0-1-1,0 1 0,4-2 1,-3 0 93,0-1 1,0 1-1,-1-1 0,1 0 1,-1 0-1,0 0 0,0 0 1,0-1-1,0 1 0,-1-1 1,1 0-1,-1 1 0,0-1 1,2-5-1,21-61 198,-24 68-210,9-35 2023,-10 43-1757,-10 35-182,6-23-40,0 0 0,0 0 0,0 32 0,4-41-73,-1-4-23,1-1 1,0 1-1,1-1 1,-1 0-1,1 1 1,-1-1-1,3 5 1,-3-8 33,1 0 1,-1 0 0,1 0-1,0 0 1,-1-1 0,1 1-1,0 0 1,0 0 0,0-1-1,-1 1 1,1-1 0,0 1-1,0-1 1,0 1 0,0-1-1,0 1 1,0-1 0,0 0-1,0 1 1,0-1 0,0 0 0,0 0-1,0 0 1,0 0 0,0 0-1,0 0 1,0 0 0,0 0-1,0 0 1,0-1 0,0 1-1,0 0 1,0-1 0,0 1-1,0-1 1,2 0 0,0-1 34,0 0 1,0 0 0,0 0-1,0 0 1,0-1 0,0 1-1,-1-1 1,1 0-1,-1 1 1,0-1 0,0 0-1,0-1 1,0 1 0,3-7-1,19-55 12,-19 49-82,3-10 55,-2 0 1,0 0-1,-2-1 0,-1 0 1,-1-45-1,-3 71-27,1 0 0,-1 0-1,0 0 1,0 0 0,1 0 0,-1 0 0,0 0-1,0 0 1,0 0 0,0 0 0,0 1 0,0-1-1,0 0 1,0 1 0,-1-1 0,1 1 0,0-1-1,0 1 1,0 0 0,-1-1 0,1 1 0,0 0 0,0 0-1,-1 0 1,1 0 0,0 0 0,-1 0 0,1 0-1,-1 0 1,-4 0-52,1 0-1,-1 1 1,1-1-1,-1 1 0,1 0 1,-6 1-1,9 0 69,-1-1-1,1 0 1,0 1-1,-1-1 0,1 1 1,0 0-1,0 0 1,0 0-1,0 0 0,0 0 1,1 1-1,-1-1 1,0 0-1,1 1 0,0-1 1,0 1-1,0-1 1,0 1-1,-1 3 0,0 1-2,1 0-1,1 0 0,-1 0 1,1 0-1,0 0 0,2 11 0,-1-15-13,-1-1 1,1 0-1,0 1 0,0-1 0,0 0 0,0 0 0,1 0 0,-1 0 0,0 0 0,1 0 0,0 0 0,-1 0 0,1 0 0,0-1 0,0 1 0,0-1 1,0 1-1,0-1 0,0 0 0,0 0 0,1 0 0,-1 0 0,0 0 0,1 0 0,-1-1 0,1 1 0,-1-1 0,1 0 0,2 0 0,0 1 3,-1-1 0,1 1-1,-1-2 1,1 1 0,-1 0-1,1-1 1,-1 0-1,1 0 1,-1 0 0,0 0-1,0-1 1,0 1 0,1-1-1,-1 0 1,4-4-1,7-9-22,-2 0-1,0-1 0,-1 0 1,-1-1-1,0 0 0,13-32 1,4-3 551,-27 53-436,0 0 0,0 0-1,0 0 1,0 0-1,0 0 1,0 0 0,0 0-1,-1 1 1,1-1-1,0 0 1,-1 1-1,1-1 1,0 0 0,-1 1-1,1 2 1,12 34-35,-4 1 1,-2 1 0,-1 0 0,-3 0 0,-2 72 0,-2-102-12,0 1 0,-1-1 0,-1 1 0,0-1 0,0 0 0,-1 0 0,0 0 0,-1-1 0,0 1 0,0-1 0,-1 0 1,-12 14-1,8-16-513,2-5-2742,4-1-2085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15.9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1158 10186,'3'0'199,"-1"0"0,0-1 1,0 0-1,0 1 0,0-1 1,0 0-1,0 0 0,0 0 1,0 0-1,0-1 0,-1 1 1,1 0-1,0-1 0,-1 0 1,1 1-1,-1-1 0,1 0 1,1-2-1,23-41 207,-21 36-243,14-31 88,-1 0 0,-2-1 0,-1-1 1,-3 0-1,9-56 0,-9 19-130,-5-1-1,-2-81 0,-5 147-113,1-15-151,-1-1-1,-1 1 1,-2-1 0,-1 1-1,-15-56 1,3 43 1074,-1 0 0,-2 2 0,-26-42 1,41 78-2205,-1 5-4147,-3 5-6099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35.4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766 751 5894,'-33'-21'6184,"-13"-18"-2305,38 32-3239,-2-4-151,0 0 0,1-1 0,1 1-1,-13-24 1,-2-3-419,-22-29 0,-106-119-1,97 130 270,-2 3 0,-2 3 0,-122-81 0,176 129-181,0-1 1,-1 1-1,1 1 0,-1-1 0,0 1 0,-5-2 0,-4 0-1110,11-3-4328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36.4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140 179 9865,'-2'0'688,"-1"0"0,0 0 0,1-1 0,-1 1 0,0-1 0,1 1 0,-1-1 0,-4-2 0,3 1-639,1 0-1,0-1 1,-1 0-1,1 1 0,0-1 1,1 0-1,-5-5 0,-3-4 340,-3-2-57,1-1 1,-11-18-1,20 28-247,-1 0 0,2-1 0,-1 0 0,0 1-1,1-1 1,0 0 0,0 0 0,1 0 0,0 0 0,-1-9-1,2 14-104,35 2-331,106 24-65,-54-16-314,-87-9 747,1 0-1,-1 0 1,0 0 0,1 0 0,-1 0 0,0 0-1,1 0 1,-1 0 0,0 0 0,1 1-1,-1-1 1,0 0 0,0 0 0,1 0-1,-1 0 1,0 1 0,0-1 0,1 0-1,-1 0 1,0 0 0,0 1 0,1-1-1,-1 0 1,0 0 0,0 1 0,0-1-1,0 0 1,0 1 0,1-1 0,-1 0-1,0 1 1,0-1 0,0 0 0,0 0-1,0 1 1,0-1 0,0 1 0,-7 13 206,-17 8-90,24-22-113,-42 36 859,-71 44 0,113-80-900,-3 2 64,1-1 0,0 1 0,-1-1 0,1 0-1,0 0 1,-1 0 0,0 0 0,-4 1 0,1-8 443,6-12-380,1 10-102,1 0 1,0 0-1,1-1 0,5-11 1,-5 13 0,0 1 1,0-1-1,-1 0 1,0-1-1,0 1 0,0-14 1,-2 21-27,-12 6-1568,9-4 1183,1 1 1,-1-1-1,1 1 1,0 0 0,-1 0-1,2 0 1,-1 0-1,0 0 1,-1 4 0,-5 19-5422,7-9-1758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37.0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90 14 10090,'-28'-13'8109,"39"13"-8227,1 0 106,-6 0-18,1 0 1,-1 0-1,1 0 1,-1 1-1,9 2 1,-13-3 11,0 1 0,-1 0 0,1-1 0,-1 1-1,1 0 1,-1 0 0,0 0 0,1 0 0,-1 0 0,0 0 0,0 0 0,1 0 0,-1 0-1,0 1 1,0-1 0,0 0 0,-1 1 0,1-1 0,0 1 0,0-1 0,-1 1 0,1-1 0,-1 1-1,1-1 1,-1 1 0,0 3 0,1 1 9,-1 1 1,0 0-1,-1 0 1,0-1-1,0 1 0,0 0 1,-1-1-1,0 1 0,0-1 1,-1 0-1,0 1 0,0-1 1,-6 8-1,-6 8 64,-1-1 0,-23 23 0,4-4 221,28-33-3,5-5-102,0 0-1,-1 0 1,1 0 0,0 1 0,1-1 0,-1 1 0,0-1-1,1 1 1,-2 4 0,13-7-38,7-1-176,0 0 0,0-1-1,-1 0 1,21-7 0,14-10-2536,-44 15 1371,0 0 0,-1-1 0,1 1 0,9-9 0,7-14-5630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37.4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59 1 8648,'0'0'2232,"-1"8"586,-24 48-1248,18-43-1281,1 0 0,0 0 1,1 1-1,-3 16 0,8-29-281,0-1 0,0 1 0,1 0 0,-1-1 0,0 1 0,0-1-1,1 1 1,-1-1 0,1 1 0,-1-1 0,1 1 0,-1-1-1,0 1 1,1-1 0,-1 0 0,1 1 0,0-1 0,-1 0-1,1 1 1,-1-1 0,1 0 0,0 0 0,-1 1 0,1-1-1,-1 0 1,1 0 0,0 0 0,-1 0 0,1 0 0,0 0 0,-1 0-1,1 0 1,0 0 0,0-1 0,34 1-104,-25 0 179,15-1-98,-14 0-40,-1 1 0,1 0 1,-1 1-1,1 0 0,16 3 1,-25-3 48,1 0 0,-1 0 0,0 0 0,0 0 0,1 0 0,-1 0 0,0 1 0,0-1 0,0 1-1,0-1 1,-1 1 0,1 0 0,0 0 0,-1 0 0,1 0 0,-1 0 0,1 0 0,-1 0 0,0 1 0,0-1 0,0 0 0,-1 1 0,1-1 0,0 0 0,-1 1 0,1-1 0,-1 1 0,0 4 0,0-2 49,1 0 0,-1 0 0,0 1 0,-1-1 0,1 0 1,-1 0-1,0 0 0,-1 0 0,1 0 0,-1 0 0,0 0 0,-5 9 0,5-11 4,-1 0 1,0-1-1,1 1 1,-1 0-1,0-1 1,-1 0 0,1 1-1,0-1 1,-1-1-1,1 1 1,-1 0-1,1-1 1,-1 0-1,0 0 1,1 0-1,-1 0 1,0 0-1,-6-1 1,-8 2 94,10 0-424,0-1-1,0 0 0,0-1 1,0 0-1,0 0 0,0-1 0,-11-1 1,11-6-3418,2-8-2444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37.8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6054,'0'0'8328,"4"0"-6951,4 0-480,5 0-96,5 6 95,6 1-223,5 2-577,1-5 128,5 1-384,-1-3-128,1-2-1282,-1 0-832,-3 0-3203,-5 0-3620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45.5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0 392 2050,'4'1'10814,"6"-2"-8448,-1-12-1978,-1 0 0,-1-1-1,6-17 1,13-22-358,12-21 60,-31 56 7,2 1 0,0-1 0,1 2 0,1-1-1,0 1 1,18-18 0,-25 30-68,1-1-1,0 1 1,0 0-1,0 0 1,1 1 0,-1-1-1,1 1 1,0 1-1,0-1 1,0 1-1,0 0 1,1 0-1,-1 1 1,0-1 0,1 2-1,-1-1 1,1 1-1,-1 0 1,1 0-1,-1 0 1,1 1-1,5 2 1,-7-1 3,0 0 0,-1 1 0,1 0 0,-1 0 0,0 0 0,0 0-1,0 1 1,-1 0 0,1 0 0,-1 0 0,4 5 0,1 3 77,0 0 0,11 23 0,-12-18 95,-2-1 0,7 31 1,-9-33-127,0 0 0,1 0 0,1 0 0,11 24 1,-11-27-8,-1 0 0,0 0 1,0 1-1,-1 0 0,-1-1 1,0 1-1,0 15 1,-1-12-12,1-1 1,0 0 0,1 0 0,8 22 0,-1-12-57,63 136 19,-6-49-55,-66-110 31,0 1 1,1-1 0,-1 0 0,0 0-1,0 1 1,1-1 0,-1 0-1,1 0 1,-1 0 0,1-1-1,-1 1 1,1 0 0,0 0 0,-1-1-1,1 1 1,0-1 0,-1 0-1,3 1 1,34-1 0,-23 0 43,-13-1-35,0 1 1,0-1-1,0 1 0,-1-1 1,1 0-1,0 0 1,0 0-1,-1 0 0,1 0 1,-1 0-1,1 0 0,-1-1 1,1 1-1,-1-1 0,2-2 1,22-31 316,-17 24-255,17-23-22,-1-1 0,-2-1 0,-2-1 0,-1-1 0,22-63 0,-29 53-43,-1 1 1,8-84-1,-18 117-18,1 0 0,0 1 0,2-1 0,-1 0 0,1 1 0,1 0 1,1 0-1,0 0 0,0 1 0,1-1 0,13-16 0,-9 14-43,-9 12 41,-1 1 1,1-1-1,0 0 0,0 0 0,0 1 1,0-1-1,0 1 0,0 0 0,1 0 1,-1 0-1,1 0 0,0 0 0,-1 0 1,1 1-1,0-1 0,0 1 0,0 0 1,0 0-1,0 0 0,0 0 0,0 0 1,6 0-1,0 2 30,0-1 0,-1 2 0,1-1 0,-1 1 0,1 0 1,-1 1-1,0 0 0,0 0 0,0 1 0,0 0 0,-1 0 0,1 0 0,-1 1 0,10 9 0,-8-5 18,0 0 0,-1 0 0,0 0 0,-1 1 0,0 0 0,0 1 0,-1 0-1,0 0 1,7 20 0,-8-9 50,0 0 0,-2 0-1,-1 1 1,0-1 0,-2 1-1,-3 31 1,1 11-53,2-14 42,1 0 0,3-1 0,11 53 0,-10-84-1,1-1 0,0 0-1,16 32 1,-17-42-40,0 0 1,1 0-1,0-1 1,0 1-1,1-1 1,0-1-1,0 1 1,0-1-1,12 7 1,-13-9 30,1-1 1,0 1-1,0-1 1,0 0-1,0-1 1,1 0-1,-1 0 1,0-1-1,11 2 1,20-1 18,-30-1-33,-1 0 1,1-1-1,0 0 1,-1 0 0,11-2-1,-14 1-36,-1 0 0,1 0 0,-1-1 0,0 1-1,1-1 1,-1 0 0,0 0 0,0 0 0,0 0-1,0-1 1,-1 1 0,1-1 0,0 1 0,3-7-1,3-6 21,-1 0-1,-1-1 1,0 0-1,-1 0 1,-1-1-1,0 0 0,3-25 1,-2 12-6,4-21 22,-2 0 0,1-58 0,-5 62-2012,-23 35-8777,-5-5-1340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38.2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80 67 8776,'-8'8'871,"1"0"0,0 0 0,0 1 0,1 0 0,0 1 0,0-1 0,1 1 0,-7 19 0,9-20-717,0 0 1,0 0 0,1 0-1,0 1 1,1-1 0,0 0-1,1 1 1,-1-1 0,2 0-1,2 19 1,-2-27-150,-1 1-1,1-1 1,0 0 0,0 1 0,0-1-1,0 0 1,0 1 0,0-1 0,0 0-1,0 0 1,1 0 0,-1 0 0,0 0-1,1-1 1,-1 1 0,0 0 0,1 0-1,-1-1 1,1 1 0,-1-1 0,1 0-1,0 1 1,-1-1 0,1 0 0,2 0-1,51 0-88,-36-1-88,-16 1 165,1 0 0,-1 0 0,1-1 0,-1 1 0,1-1 0,-1 0 0,1 0 0,-1 0 0,0-1 0,1 1 0,-1-1 0,0 0 0,0 0 0,0 0 0,0 0 0,-1 0 0,1-1 0,0 1 0,-1-1 0,0 0 0,0 0 0,0 0 0,0 0 0,0 0 0,0 0 0,-1 0 0,0-1 0,1 1 0,-1 0 0,0-5 0,3-10-22,0 0-1,-2-1 1,0 1 0,-2-28 0,0 42 29,0-2 54,-1 1 1,0-1-1,0 1 1,-1 0-1,1 0 1,-1 0-1,0 0 1,0 0-1,-1 0 1,0 0-1,1 1 1,-2-1 0,1 1-1,0 0 1,-1 0-1,0 0 1,0 0-1,0 1 1,0-1-1,-1 1 1,1 0-1,-1 0 1,0 1-1,0 0 1,0 0-1,0 0 1,0 0 0,0 1-1,0-1 1,-1 1-1,1 1 1,-1-1-1,1 1 1,0 0-1,-1 0 1,-6 1-1,10 0-63,1 0 0,-1-1 0,0 1 0,0 0 0,1 0 0,-1 0 0,1 0 0,-1 0 0,1 1 0,-1-1 0,1 0 0,0 1 0,-1-1 0,1 1 0,0-1 0,0 1 0,0 0 0,0-1 0,1 1 0,-1 0 0,0 0 0,1 0 0,-1-1 0,0 5 0,-1 22-1630,3-26 1221,-1 0 0,0 0 0,1 0 0,-1 0 0,1 0 0,0-1 0,-1 1 0,1 0 0,0 0-1,0-1 1,2 3 0,16 10-6869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38.7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1 252 15054,'12'-8'6236,"51"-32"-6237,-38 25-263,-2-1 0,1-1 0,-2-1-1,0-1 1,-2-1 0,0-1 0,29-39-1,-48 58 285,0 1 0,0 0 0,0-1 0,1 1 0,-1 0 0,1 0 0,-1 0 0,1 0 0,-1 0 0,1 0 0,-1 0 0,1 0 0,0 1 0,0-1 0,-1 1 0,1-1 0,0 1 0,0 0 0,0-1 0,-1 1 0,1 0 0,0 0 0,0 1 0,0-1 0,2 0 0,7 1-6,-10-1-14,0 1-1,0-1 0,0 1 1,0 0-1,1-1 1,-1 1-1,0 0 0,0 0 1,-1 0-1,1 0 1,0-1-1,0 1 0,0 1 1,-1-1-1,1 0 1,0 0-1,-1 0 0,1 0 1,-1 0-1,1 1 0,-1-1 1,0 0-1,1 0 1,-1 1-1,0 1 0,5 35 55,-5 62 191,1-99-210,-1 0 0,1 1 0,-1-1 1,1 0-1,-1 0 0,1 0 0,-1 0 0,1 0 0,0 0 0,0 0 0,0 0 0,-1 0 0,1 0 0,0 0 0,0-1 1,0 1-1,0 0 0,0-1 0,0 1 0,1 0 0,-1-1 0,0 0 0,0 1 0,0-1 0,1 0 0,-1 1 0,0-1 1,0 0-1,2 0 0,43 1 629,-33-2-544,-5 1-150,1-1 0,0 0 0,0-1 1,-1 1-1,1-2 0,-1 1 1,0-1-1,0-1 0,0 1 0,0-1 1,7-6-1,-9 7-1045,-1-1 0,-1 0 0,1 0 0,-1-1 0,7-7 0,-5 3-5491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41.4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165 5 12172,'0'0'107,"0"-1"0,0 1 0,0 0 0,0 0 0,0 0 0,0 0 1,0 0-1,0-1 0,0 1 0,0 0 0,0 0 0,0 0 1,0 0-1,0-1 0,0 1 0,0 0 0,-1 0 0,1 0 0,0 0 1,0 0-1,0-1 0,0 1 0,0 0 0,0 0 0,0 0 0,0 0 1,-1 0-1,1 0 0,0 0 0,0-1 0,0 1 0,0 0 1,0 0-1,-1 0 0,1 0 0,0 0 0,0 0 0,0 0 0,0 0 1,-1 0-1,1 0 0,0 0 0,0 0 0,-9 4 1530,-7 11-1070,-11 38 52,2 1 1,2 1-1,-27 103 0,47-147-974,0 1-1,1 0 0,1 0 1,-1 23-1,2-35 20,6 0-48,31 1 336,-12 0-105,0-2 0,40-4 1,-56 3 119,-1 0 1,1-1-1,-1 1 0,0-2 1,1 1-1,-1-1 1,-1 0-1,1-1 1,-1 1-1,0-2 0,9-7 1,-6 5 5,-1 0 0,0-1 1,0 0-1,-1-1 0,0 0 1,-1 0-1,0-1 0,0 0 1,6-15-1,-31 95 2846,8-28-2882,2 0 1,1 0 0,3 1-1,1 0 1,3 45 0,0-80-324,-1-5 92,1 0-1,0 0 1,0 0 0,0 0-1,0 0 1,0 0 0,0 0-1,1 0 1,-1 0 0,0 0-1,1 0 1,0 0 0,-1-1-1,1 1 1,0 0 0,0 0-1,0 0 1,0-1 0,2 3-1,17 2-7280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41.7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24 17489,'0'0'1889,"2"0"-704,7 0-576,3 2-513,8-1-64,10-1-32,3 0 128,5 0-672,3 0-994,2-5-2209,-5-17-3268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42.4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71 11819,'30'-3'7697,"-3"0"-7729,0 1 1,40 2-1,-64 0 8,-1 1 1,0 0-1,1 0 1,-1-1-1,0 1 0,0 1 1,0-1-1,0 0 1,0 0-1,0 1 0,0-1 1,0 1-1,-1 0 1,1-1-1,0 1 0,-1 0 1,1 0-1,-1 0 0,0 0 1,0 0-1,0 0 1,0 1-1,0-1 0,0 0 1,-1 1-1,1-1 1,0 4-1,0-1-46,0 0-1,-1 1 1,0-1 0,0 0-1,0 1 1,0-1-1,-1 1 1,0-1 0,0 0-1,0 0 1,-4 10 0,-8 7 263,-1 0 0,0-2 0,-2 0 1,-18 19-1,8-8 159,5-9-60,15-17-170,1 0-1,0 1 1,0 0 0,0 0-1,1 0 1,0 0 0,-6 13-1,10-18-143,0-1 0,0 0 0,0 1 0,0-1 0,0 1-1,0-1 1,0 1 0,1-1 0,-1 0 0,0 1 0,0-1-1,0 1 1,1-1 0,-1 0 0,0 1 0,1-1 0,-1 0-1,0 1 1,1-1 0,-1 0 0,0 1 0,1-1 0,-1 0-1,1 0 1,-1 0 0,0 1 0,1-1 0,-1 0 0,1 0-1,-1 0 1,1 0 0,-1 0 0,0 0 0,1 0 0,-1 0-1,1 0 1,-1 0 0,1 0 0,0 0 0,25 0-627,-21 0 481,12 0-596,0-1-1,0-1 0,30-7 0,-32 5-670,1-2 1,0 0 0,-1 0-1,0-2 1,-1 0-1,26-18 1,50-50-790,-8-7 7624,-82 82-5210,0 1-1,0 0 0,1-1 1,-1 1-1,0 0 0,0-1 1,1 1-1,-1 0 0,0 0 1,0-1-1,1 1 0,-1 0 0,0 0 1,0-1-1,1 1 0,-1 0 1,0 0-1,1 0 0,-1 0 1,0 0-1,1 0 0,-1-1 1,1 1-1,-1 0 0,0 0 1,1 0-1,-1 0 0,0 0 1,1 0-1,-1 0 0,0 0 0,1 1 1,-1-1-1,0 0 0,1 0 1,-1 0-1,1 0 0,3 17 2586,-8 42-3138,1-31 1226,2-24-824,1 0-1,-1 1 1,1-1 0,0 0-1,1 0 1,-1 0 0,1 0 0,0 0-1,-1 0 1,2 0 0,-1-1-1,0 1 1,1 0 0,0 0 0,0-1-1,0 1 1,0-1 0,0 0-1,1 1 1,0-1 0,-1 0-1,1-1 1,0 1 0,1 0 0,-1-1-1,0 0 1,1 0 0,-1 0-1,1 0 1,0 0 0,7 2-1,1 1-17,0-1-1,0 0 0,0-1 0,1 0 1,0-1-1,-1 0 0,1-1 0,0-1 0,-1 0 1,1 0-1,0-1 0,16-4 0,-22 3-41,0 0 0,1 0 0,-1-1 0,0 0-1,0-1 1,-1 1 0,1-1 0,-1-1 0,0 1 0,0-1-1,0 0 1,0 0 0,-1-1 0,0 0 0,0 0 0,-1 0-1,1 0 1,-1-1 0,-1 0 0,1 0 0,2-9 0,-2 6 34,-1 0-1,0-1 1,0 1 0,-1-1 0,-1 1 0,0-1 0,0 0 0,-1 0 0,0 1 0,-1-1 0,0 0 0,-1 1 0,0-1 0,-5-13-1,3 16 132,1 0 0,-1 1 0,0 0 0,-1-1-1,0 2 1,0-1 0,0 0 0,-1 1-1,0 0 1,0 1 0,-1-1 0,1 1-1,-1 0 1,0 1 0,-1-1 0,1 2 0,-1-1-1,-13-4 1,8 4 41,1 0 1,-1 1-1,0 1 1,1 0-1,-1 1 0,0 0 1,0 1-1,0 0 0,-20 3 1,24-1-91,-1 0 0,1 1 0,0 0 1,1 0-1,-1 1 0,1 0 0,-1 0 1,1 1-1,0 0 0,1 1 0,-1 0 1,1 0-1,-12 13 0,9-6-393,1-1 0,0 1-1,0 1 1,2 0 0,0 0 0,-8 20 0,9-16-1228,1 1 0,0-1 1,2 1-1,-3 35 0,5 2-13934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44.0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17 179 15278,'-1'1'38,"1"-1"-1,-1 0 1,0 0-1,1 0 0,-1 0 1,0 0-1,1-1 1,-1 1-1,1 0 1,-1 0-1,1 0 0,-1 0 1,0-1-1,1 1 1,-1 0-1,1-1 0,-1 1 1,1 0-1,-1-1 1,1 1-1,-1-1 0,1 1 1,0 0-1,-1-1 1,1 1-1,0-1 0,-1 1 1,1-1-1,0 0 1,-1 1-1,1-1 1,0 1-1,0-2 0,-1 0 116,1-1 0,0 1 0,1-1 0,-1 1-1,0 0 1,1-1 0,-1 1 0,1 0 0,1-4-1,3-5 456,0 1 0,13-20 0,-9 17-606,0-1 11,1 0-1,1 1 1,13-13 0,-24 25-17,0 1-1,0 0 1,0-1-1,1 1 1,-1 0 0,0 0-1,1-1 1,-1 1-1,0 0 1,0 0 0,1 0-1,-1-1 1,0 1 0,1 0-1,-1 0 1,1 0-1,-1 0 1,0 0 0,1 0-1,-1 0 1,0 0 0,1-1-1,-1 1 1,0 1-1,1-1 1,-1 0 0,1 0-1,-1 0 1,0 0 0,1 0-1,-1 0 1,0 0-1,1 0 1,-1 1 0,0-1-1,1 0 1,-1 0 0,0 0-1,1 1 1,-1-1-1,0 0 1,0 0 0,1 1-1,-1-1 1,0 0 0,0 1-1,0-1 1,1 0-1,-1 1 1,0-1 0,0 0-1,0 1 1,0-1 0,0 0-1,0 1 1,0-1-1,0 1 1,0-1 0,0 1-1,3 27 78,-3-24-6,0 152-88,14-166-1058,6-14 1061,-1-1 0,-1-1-1,-1-1 1,14-30-1,-12 23 21,-15 60 1252,-5 22-780,0-21-300,4 55 0,-2-80-195,-1 0 0,1 0 0,0 0 0,-1 0 0,1 0 0,0 0 0,0 0 0,0-1 0,0 1 0,1 0 0,-1-1 0,0 1 0,1-1 0,-1 1 0,1-1 0,0 0 0,-1 1 0,1-1 0,0 0 0,0 0 0,-1 0 0,1-1 0,0 1-1,0 0 1,0-1 0,0 1 0,0-1 0,0 0 0,0 1 0,0-1 0,1 0 0,-1 0 0,0-1 0,0 1 0,0 0 0,0-1 0,0 1 0,0-1 0,0 1 0,0-1 0,-1 0 0,1 0 0,0 0 0,0 0 0,-1 0 0,1-1 0,0 1 0,-1 0 0,2-3 0,11-11-205,-1-2 1,-1 1-1,0-2 0,14-28 1,13-20 77,-39 65 188,1 0 0,-1 0 1,1 1-1,-1-1 1,1 0-1,-1 0 0,1 0 1,0 1-1,0-1 0,-1 0 1,1 1-1,0-1 1,0 1-1,0-1 0,0 1 1,-1-1-1,1 1 0,0 0 1,0-1-1,1 1 1,-1 0-7,0 0 0,-1 0 0,1 1 0,-1-1 1,1 0-1,0 1 0,-1-1 0,1 0 0,-1 1 1,1-1-1,-1 1 0,1-1 0,-1 1 0,1-1 1,-1 1-1,0-1 0,1 1 0,-1-1 0,0 1 1,1-1-1,-1 1 0,0 1 0,12 46 813,-10-35-947,5 15-171,1-1 0,1-1 0,17 35 0,-12-34-3348,20 31-1,-13-27-3160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44.4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1 443 11050,'0'-20'2052,"2"-1"0,0 1-1,5-21 1,0 15-1051,18-46 1,-8 33-1022,2 0-1,44-64 1,-58 95 45,2 1 1,-1-1 0,1 1 0,8-8-1,-13 13-16,-1 1 0,1-1-1,0 1 1,-1 0 0,1-1 0,0 1-1,0 0 1,0 0 0,0 0 0,0 0-1,1 1 1,-1-1 0,0 0 0,0 1-1,0 0 1,1-1 0,-1 1 0,0 0-1,0 0 1,1 0 0,-1 1 0,0-1-1,0 0 1,4 2 0,-4-1 34,0 1 0,-1 0 1,1 0-1,0-1 0,-1 1 1,1 0-1,-1 0 0,0 1 1,0-1-1,1 0 0,-1 0 1,-1 0-1,1 1 0,0-1 1,-1 1-1,1 2 0,6 41 459,-3 1-384,0 9-19,21 104-1,-10-91 346,-7-26-1804,-2-17-3308,-11-45-483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44.7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16528,'0'0'1825,"6"0"-1440,29 0 159,13 7-127,9 4-385,6 0-32,4-7-1442,-12-4-4643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45.8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104 218 16976,'-1'1'74,"1"-1"-1,0 0 1,0 1-1,0-1 1,-1 0-1,1 1 1,0-1 0,0 0-1,-1 0 1,1 0-1,0 1 1,-1-1-1,1 0 1,0 0 0,-1 0-1,1 0 1,0 1-1,-1-1 1,1 0-1,-1 0 1,1 0-1,0 0 1,-1 0 0,1 0-1,0 0 1,-1 0-1,1 0 1,-1 0-1,1 0 1,0 0 0,-1-1-1,1 1 1,0 0-1,-1 0 1,1 0-1,0 0 1,-1-1-1,1 1 1,0 0 0,-1 0-1,1 0 1,0-1-1,0 1 1,-1 0-1,1-1 1,0 1 0,0 0-1,0-1 1,-1 1-1,1 0 1,0-1-1,0 1 1,0 0 0,0-1-1,0 1 1,0 0-1,0-1 1,-1 1-1,1 0 1,0-1-1,-2-26 686,2 25-816,1-8 52,0 1 1,1 0-1,0 0 1,0 0-1,1 0 1,0 0-1,1 1 1,6-11-1,-6 10-8,0 1 0,0-1-1,-1 0 1,0 0 0,0 0 0,-1 0-1,0-1 1,0-12 0,-2 22 130,0 10-314,3 112 311,5 0 0,42 217-1,-50-338-118,1 0 0,-1 0-1,0 0 1,0 0-1,1 0 1,-1 0-1,0 0 1,0 0-1,0 0 1,0 0 0,0 0-1,0 1 1,0-1-1,0 0 1,-1 0-1,1 0 1,0 0-1,-1 0 1,1 0 0,-1 0-1,1 0 1,-2 1-1,1-2-37,-1 1-1,1 0 0,-1-1 0,0 0 1,1 1-1,-1-1 0,0 0 0,1 0 1,-1 0-1,0 0 0,-2 0 0,-6 0-117,-155 0 866,164 0-156,14 0-655,227 7 1259,-184-4-1495,-51-3 273,27 2-3705,65-6-1,-51-6-3373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46.2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 15919,'2'4'3844,"8"1"-3140,8-1 514,2 0 351,13-3-672,3-1 416,3 0-961,4 0-95,-3 0-289,-1 0-64,-5 0-417,-1 0-832,-1 0-673,1-3-1730,-9-13-5284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1.6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1 192,'0'0'8574,"7"0"-4178,24-1-3801,67 9 566,137-7 0,-104-3-798,447 5 54,-511 6-376,-8-1-8,-31-7-34,88 8 61,-80-4-47,-21-4 2,-1 1-1,1 1 1,-1 0-1,22 9 0,-18-7 13,-1-1-1,1 0 0,0-1 0,0-1 0,0-1 0,26-1 0,18 2 48,-1-1-120,-49-2 152,0 0 0,0 1 0,0 1-1,0 0 1,0 1 0,0 0 0,-1 1 0,18 6 0,-19-5-232,20 9 580,-9-9-2922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46.5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6951,'-6'7'899,"1"1"1,0 0-1,1 0 1,0 0-1,0 1 1,1 0-1,0-1 1,-2 11-1,2 0 481,0 0 0,1 37 0,3-55-1385,-1 0 0,1 0 0,0 0 0,-1 0 0,1 0 0,0 0 0,0 0 0,-1 0 0,1 0 0,0 0 0,0-1 0,0 1 0,0 0 0,0-1 0,0 1 0,1 0 0,-1-1 0,0 0 0,0 1 0,0-1 0,0 0 0,1 1 0,-1-1 0,0 0 0,0 0 0,1 0 0,1 0 0,43 1-162,-40-1 165,-3 0 15,16 0 39,0 0 0,0 1 0,0 1 0,34 8 0,-49-8-26,0-1 0,0 0 1,0 1-1,0-1 0,-1 1 1,1 0-1,-1 0 0,1 1 0,-1-1 1,0 1-1,1-1 0,-1 1 1,-1 0-1,1 0 0,0 1 0,-1-1 1,0 1-1,1-1 0,-1 1 1,-1-1-1,1 1 0,-1 0 0,1 0 1,-1 0-1,0 0 0,0 0 1,-1 0-1,1 7 0,0-1 144,-1 0-1,-1-1 1,0 1-1,0 0 1,-1-1-1,0 1 1,0-1-1,-1 0 1,-5 11-1,6-15-86,-1 0 0,0 0 0,0 0-1,-1 0 1,1-1 0,-1 0-1,0 1 1,-1-1 0,1-1 0,-1 1-1,1-1 1,-1 1 0,0-1 0,0-1-1,0 1 1,-11 3 0,12-5-162,0 1 1,-1-1-1,1 0 1,0 0-1,-1 0 1,1-1-1,0 0 1,-1 0-1,1 0 1,0 0-1,-1 0 1,1-1-1,0 0 1,-1 0-1,1 0 1,0-1-1,0 1 1,0-1-1,0 0 1,-7-5-1,7 4-478,0-1 0,0 1 0,1-1 0,-1 0 0,1 0 0,0-1 0,0 1 0,0-1 0,1 1 0,0-1 0,-2-5 0,-11-37-6981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46.8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12556,'12'0'2690,"6"0"-1440,5 0 960,7 0-1057,1 0-224,1 4-577,5 7-64,-1 1-416,3 3-384,3-4-2307,-3-2-3619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47.2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14830,'8'2'3321,"-4"6"-3116,0 0 1,-1 0 0,0 0 0,-1 1 0,0-1 0,0 1 0,-1-1 0,1 17 0,-1-21-164,1 158 60,-2-26-21,1-114-74,2 0 0,0-1 0,1 1 0,8 23 1,-10-41-14,0 1 0,0 0 1,0-1-1,0 0 1,1 0-1,0 1 1,-1-2-1,2 1 0,-1 0 1,0 0-1,8 5 1,-9-8 3,0 0 1,-1 0-1,1 0 1,0 0-1,0 0 1,0 0-1,0-1 0,-1 1 1,1-1-1,0 0 1,0 1-1,0-1 1,0 0-1,0 0 1,0 0-1,0 0 1,0-1-1,0 1 1,0-1-1,0 1 1,0-1-1,0 1 0,0-1 1,0 0-1,-1 0 1,1 0-1,0 0 1,-1 0-1,1 0 1,-1-1-1,1 1 1,1-3-1,6-5 39,-1-1 0,0-1 0,0 1-1,-2-1 1,1 0 0,4-12 0,29-77 45,-36 89-70,28-75 562,29-132 0,-59 203-1076,-5 15-1977,-11 20-1458,-3 11-62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51.4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 34 1602,'1'5'17004,"-1"5"-14614,-2-9-2372,1 0 1,-1 0-1,1 0 1,-1 0 0,1 0-1,-1 0 1,1 1-1,0-1 1,0 0-1,0 1 1,-1-1-1,1 1 1,1-1-1,-1 1 1,0 0-1,0-1 1,1 1-1,-1 0 1,1 0 0,-1 0-1,1-1 1,0 1-1,0 0 1,-1 0-1,2 2 1,-2-1-29,1 0-1,1-1 1,-1 1 0,0-1 0,0 1 0,1 0 0,0-1-1,-1 1 1,1-1 0,0 1 0,0-1 0,1 1 0,-1-1-1,0 0 1,1 0 0,-1 1 0,3 1 0,-3-4-3,42 33-173,-40-31 12,1 0 0,0 0 0,-1 0 0,1 0-1,0-1 1,0 1 0,0-1 0,1 0 0,-1 0 0,6 0 0,-9-1 146,-1 0-1,1 0 1,0-1 0,0 1-1,0 0 1,-1-1 0,1 1-1,0 0 1,-1-1 0,1 1 0,0-1-1,-1 1 1,1-1 0,0 1-1,-1-1 1,1 0 0,-1 1-1,1-1 1,-1 0 0,1 1 0,-1-1-1,0 0 1,1 0 0,-1 0-1,0 1 1,0-1 0,1 0 0,-1 0-1,0 0 1,0 1 0,0-1-1,0-1 1,1-34 254,-2 27-287,2 0 108,-2-1 0,1 1 0,-1-1 0,0 1 0,-1 0 0,-4-14 0,5 20 23,-1 1 0,1-1 0,0 1 0,-1-1 0,1 1 0,-1 0 0,0 0 0,1 0 1,-1 0-1,0 0 0,0 0 0,-1 0 0,1 1 0,0-1 0,0 1 0,-1-1 0,1 1 0,-1 0 0,1 0 0,-1 0 0,0 0 0,1 1 0,-1-1 0,0 1 0,0-1 0,1 1 0,-6 0 0,-1 0 736,7 0-639,-1 0 1,1 0-1,0 0 1,-1 0-1,1 0 1,0 1-1,-1-1 1,1 1-1,-4 1 1,5-1-172,0 0-1,0 0 1,0 0 0,0 0 0,0 0 0,0 1 0,0-1 0,0 0 0,1 1 0,-1-1 0,0 1 0,1-1 0,-1 0 0,1 1 0,0-1 0,-1 1 0,1 1 0,-3 32-722,2-28-2845,1 0-3487,0-14-4697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53.4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 9769,'0'0'226,"0"-1"0,1 1 1,-1-1-1,0 1 0,1-1 0,-1 1 0,1-1 0,-1 1 0,0-1 0,1 1 0,-1 0 0,1-1 0,-1 1 1,1 0-1,-1-1 0,1 1 0,0 0 0,-1 0 0,1 0 0,-1-1 0,1 1 0,-1 0 0,1 0 1,0 0-1,-1 0 0,1 0 0,0 0 0,6 14 2639,-6 33-1698,-1-39-698,0 1224 1357,1-1195-1846,2 0 0,15 73 1,-19-189-7386,-8 2-768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54.2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66 241 7911,'-3'-2'11191,"3"2"-11026,1-12 1740,6-16-2791,7-13 1137,1 1 0,40-71 0,-55 111-239,0-1 0,0 1 1,1 0-1,-1-1 0,0 1 1,0-1-1,1 1 0,-1 0 1,0 0-1,1-1 0,-1 1 1,0 0-1,1 0 0,-1-1 1,0 1-1,1 0 0,-1 0 1,0 0-1,1-1 1,-1 1-1,1 0 0,-1 0 1,1 0-1,-1 0 0,0 0 1,1 0-1,-1 0 0,1 0 1,-1 0-1,1 0 0,-1 0 1,0 0-1,1 0 0,-1 1 1,1-1-1,15 15 198,14 34-132,-23-36-47,17 33-72,26 67-1,-5-11-30,-45-102 78,0 1 1,0-1-1,0 0 0,0 0 0,0 0 1,0 1-1,0-1 0,0 0 0,0 0 1,0 0-1,0 1 0,0-1 0,0 0 0,0 0 1,0 0-1,0 1 0,-1-1 0,1 0 1,0 0-1,0 0 0,0 0 0,0 1 1,0-1-1,0 0 0,-1 0 0,1 0 1,0 0-1,0 0 0,0 1 0,0-1 0,-1 0 1,1 0-1,0 0 0,0 0 0,0 0 1,0 0-1,-1 0 0,1 0 0,0 0 1,0 0-1,-1 0 0,-16 3 126,-31-2-88,28-1-44,-229 3 3043,249-3-3063,0 0-1,0-1 1,0 1 0,0 0 0,0 0 0,0 0 0,0-1-1,-1 1 1,1 0 0,0 0 0,0-1 0,0 1 0,0 0 0,0 0-1,0-1 1,1 1 0,-1 0 0,0 0 0,0 0 0,0-1-1,0 1 1,0 0 0,0 0 0,0 0 0,0-1 0,0 1-1,1 0 1,-1 0 0,0 0 0,0-1 0,0 1 0,0 0-1,1 0 1,-1 0 0,0 0 0,0 0 0,0 0 0,1-1-1,-1 1 1,0 0 0,0 0 0,0 0 0,1 0 0,-1 0 0,1 0-1,10-9-1368,13-5-2380,-1 0-5151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57.8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196 6 6342,'14'-5'12575,"2"4"-9175,-12 2-4055,-25 0 1067,15-1-468,-1 0 1,0 1-1,0-1 0,1 1 0,-1 1 1,0-1-1,1 1 0,-1 0 0,1 0 0,0 1 1,-1 0-1,1 0 0,1 1 0,-1 0 0,0-1 1,1 2-1,0-1 0,0 1 0,-7 8 0,1-1 66,1 1-1,0 0 0,1 0 1,-14 26-1,20-34 10,1 1-1,0-1 1,0 1-1,0 0 1,0 0 0,1-1-1,0 1 1,0 0 0,1 0-1,-1 0 1,1 0-1,1 0 1,-1 0 0,1 0-1,0 0 1,3 7 0,-2-8-6,0-1 1,1 0 0,0 0 0,0 0-1,0 0 1,1 0 0,-1-1 0,1 1-1,0-1 1,0 0 0,0 0 0,0-1-1,0 1 1,1-1 0,-1 0 0,1 0-1,6 2 1,2 0-142,-1-1-1,1 0 1,0-1-1,0 0 1,20 0-1,-28-2-188,0 0 0,0-1 0,0 0 0,0 0 0,-1-1 0,1 1 0,0-1 0,0 0 0,-1-1 0,1 1 0,-1-1 0,0 0 0,0 0 0,0 0 0,0 0 0,0-1 0,-1 1 0,0-1 0,1 0 0,2-6 0,19-30-7738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58.2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 1 3267,'-2'62'11801,"-6"-3"-9411,5-46-2427,0 0 1,-2-1-1,1 0 0,-1 0 0,-1 0 0,0-1 0,-10 15 0,16-26-20,-1 1 0,1-1 0,0 1 0,-1-1 0,1 1 0,0-1 0,-1 1 0,1-1 0,0 1 0,0 0 0,0-1 1,0 1-1,0-1 0,0 1 0,0 0 0,0-1 0,0 1 0,0-1 0,0 1 0,0 0 0,0-1 0,0 1 0,0-1 0,0 1 0,1-1 0,-1 1 0,0-1 0,0 1 0,1-1 0,-1 1 0,1-1 1,-1 1-1,0-1 0,1 1 0,24 13-537,32-3 1425,50-8 1101,-105-3-2102,0 0 1,0 0-1,0 0 0,0-1 0,0 1 1,-1-1-1,1 1 0,0-1 0,0 0 0,0 0 1,0 0-1,-1 0 0,1 0 0,0 0 1,-1 0-1,1-1 0,-1 1 0,0 0 1,3-3-1,16-23-4998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58.6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0 11211,'-5'57'6240,"-5"0"-4393,4-29-1588,-3 47 0,8-57 571,0 16-3948,1-31 1014,2-21 699,9-58-4532,-8 32 1955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58.9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60 90 5733,'-35'-79'3038,"35"78"-2847,0 1 0,0 0 0,-1 0 0,1-1 0,0 1 0,0 0 0,0 0 0,0-1 0,0 1 0,0 0 0,-1-1 0,1 1 0,0 0 0,0-1 0,0 1 0,0 0 0,0-1 0,0 1 0,0 0 0,0-1 0,0 1 0,1 0 0,-1 0 0,0-1 0,0 1 0,0 0 0,0-1 1,0 1-1,0 0 0,1-1 0,-1 1 0,0 0 0,0 0 0,1-1 0,13 2 2115,30 16-3456,-23-8 1732,51 10-558,-50-14-46,-1 0 0,-1 2 0,24 9 0,-43-15 1,0-1 0,1 1 1,-1 0-1,0-1 0,0 1 1,0 0-1,1 0 0,-1 0 1,0 0-1,0 0 0,0 0 0,0 0 1,1 2-1,-2-3 14,0 1 1,0-1-1,0 1 0,0-1 0,0 1 1,0-1-1,0 1 0,0-1 0,0 1 1,0-1-1,0 0 0,0 1 1,0-1-1,0 1 0,0-1 0,-1 1 1,1-1-1,0 0 0,0 1 0,0-1 1,-1 1-1,1-1 0,0 0 1,-1 1-1,1-1 0,-1 1 0,-3 2 32,0 0 0,0-1 0,-1 1 1,1-1-1,-10 3 0,7-2 114,-34 12 322,-51 12-1,-2 0 1694,74-17-1068,13-2-1543,7-7 349,0-1 0,0 0 0,0 0 1,0 1-1,0-1 0,0 0 0,0 0 1,0 1-1,0-1 0,0 0 0,0 0 1,0 0-1,0 1 0,1-1 1,-1 0-1,0 0 0,0 1 0,0-1 1,0 0-1,0 0 0,1 0 0,-1 0 1,0 1-1,0-1 0,0 0 0,0 0 1,1 0-1,-1 0 0,0 0 1,0 1-1,1-1 0,-1 0 0,0 0 1,0 0-1,0 0 0,1 0 0,14 4-4419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2.6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128 0 5093,'0'1'11191,"-5"11"-11316,-20 27 179,-3 5-155,-35 73-1,57-93-1953,5-7-3973,9-17-362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01.5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 6214,'-2'1'2018,"8"-1"-8456,2 0 4644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50.3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66 5221,'0'0'5296,"1"-6"3093,0 1-6844,30 7-1651,-31-3 117,1 1 1,-1 0-1,1 0 1,-1 0 0,0 0-1,1 0 1,-1-1-1,0 1 1,1 0 0,-1 0-1,0-1 1,1 1-1,-1 0 1,0-1 0,1 1-1,-1 0 1,0-1-1,0 1 1,1 0 0,-1-1-1,0 1 1,0-1-1,0 1 1,0 0 0,1-1-1,-1 1 1,0-1-1,0 1 1,0 0 0,0-1-1,0 1 1,0-1-1,0 1 1,0-1-1,0 1 1,0 0 0,-1-1-1,1 1 1,0-1-1,0 1 1,0 0 0,0-1-1,-1 1 1,1-1-1,0 1 1,-8-21 389,5 17-243,2 3-115,0-1 0,0 1 0,0 0 0,0 0 1,0 0-1,0 0 0,-1 0 0,1 0 0,0 1 0,0-1 0,-1 0 1,1 0-1,-1 1 0,1-1 0,0 1 0,-4-1 0,2 11-7260,-6 12-2707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51.9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1 6854,'-8'14'2499,"2"-5"-1378,4 2 96,2 0-480,0 1-353,0 3-384,0 3 128,0 4-288,0 1 64,0 2-384,0 0 31,0-3-224,0-2-319,0-6-1122,0 1-2531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52.4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124 51 2178,'-26'-2'13573,"5"1"-9110,19 1-4385,-1 1 0,0-1 0,1 0 0,-1 1 0,1 0 0,-1-1 0,1 1 1,0 0-1,-1 0 0,1 1 0,0-1 0,0 0 0,0 1 0,0-1 0,0 1 0,0 0 0,0 0 0,0 0 0,-1 2 0,-1 0-48,1 0-1,0 0 1,0 1-1,0-1 1,1 1-1,0 0 1,0 0-1,0 0 1,0 0-1,1 0 1,-1 0-1,2 0 1,-1 1 0,0-1-1,1 0 1,0 9-1,1-12-30,0 1 0,0-1 0,0 0 0,0 0 0,0 0 0,0 0 1,0-1-1,1 1 0,-1 0 0,0 0 0,1-1 0,0 1 0,-1-1 0,1 1 0,0-1 0,0 0 0,0 0 0,3 2 0,38 19 62,-40-21-61,0 0-1,0 0 1,0 0 0,-1 0 0,1 0 0,0-1-1,0 0 1,0 1 0,0-1 0,0 0 0,0 0-1,0 0 1,0-1 0,0 1 0,0-1 0,0 0-1,3-1 1,-3 1 11,-1-1-1,0 1 0,0-1 0,0 1 1,0-1-1,-1 0 0,1 0 1,0 0-1,-1 0 0,1 0 1,-1-1-1,0 1 0,0 0 1,0-1-1,0 1 0,0 0 1,0-1-1,-1 0 0,1-3 1,2-7 105,-1 0-1,-1 0 1,-1 0 0,1 0 0,-4-21 0,3 30-29,-1 0 0,1 1 0,-1-1 0,0 0-1,0 1 1,-1-1 0,1 1 0,-1-1 0,1 1 0,-1 0 0,0-1 0,0 1 0,-1 0 0,1 0 0,-1 1 0,1-1 0,-1 0-1,0 1 1,0 0 0,0-1 0,0 1 0,-1 1 0,-4-4 0,6 5-83,1-1-1,0 1 1,-1-1-1,1 1 1,-1 0 0,1 0-1,-1-1 1,1 1-1,0 0 1,-1 0 0,1 0-1,-3 1 1,3-1-244,0 1 1,0-1 0,1 1-1,-1 0 1,0-1-1,1 1 1,-1-1-1,1 1 1,-1 0 0,1 0-1,-1-1 1,1 1-1,-1 0 1,1 0-1,-1 0 1,1-1 0,0 1-1,0 0 1,-1 0-1,1 0 1,0 0-1,0 0 1,0 0 0,0-1-1,0 1 1,0 0-1,1 2 1,-1 24-7966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08.9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 6 6118,'0'0'12182,"-2"-5"-12113,-3 18 62,-2 24 53,7-32-188,-1 3-113,0 1 0,1-1 0,1 0 0,-1 1 0,1-1 0,3 12 0,-3-19 98,0 1-1,0 0 0,-1-1 0,1 1 1,0-1-1,0 1 0,1-1 1,-1 1-1,0-1 0,0 1 1,1-1-1,-1 0 0,1 0 1,-1 0-1,1 0 0,-1 0 0,1 0 1,0 0-1,-1 0 0,1-1 1,0 1-1,0-1 0,0 1 1,-1-1-1,1 0 0,0 0 1,0 0-1,0 0 0,0 0 0,0 0 1,-1 0-1,1 0 0,0-1 1,0 1-1,1-2 0,0 1 33,0 0 1,0 0-1,-1 0 0,1-1 0,-1 1 0,1-1 1,-1 0-1,0 1 0,1-1 0,-1 0 0,0-1 0,0 1 1,0 0-1,-1 0 0,1-1 0,-1 1 0,1-1 1,-1 0-1,0 1 0,0-1 0,0 0 0,1-3 1,0-1 0,0-1 1,0 0-1,-1 0 1,0 0 0,0 0-1,-1-16 1,-1 23-9,1 0 0,-1 0 0,1 0 0,-1 0 0,1 0 0,-1-1 0,0 1 0,0 0 0,1 1 1,-1-1-1,0 0 0,0 0 0,0 0 0,0 0 0,0 1 0,0-1 0,0 1 0,-1-1 0,1 0 0,0 1 0,0 0 0,0-1 0,-1 1 0,1 0 0,0 0 0,0-1 1,-2 1-1,-40-2 106,37 2-52,4 0 9,-1 0 1,1 0 0,-1 0-1,1 0 1,-1 0-1,1 0 1,-1 1 0,1-1-1,-1 1 1,1 0 0,0 0-1,-1 0 1,1 0 0,-2 1-1,2 0-69,1 0 0,0 0 0,0 0-1,0 0 1,0 0 0,0 0 0,0 0-1,1 0 1,-1 0 0,1 0 0,-1 0 0,1 1-1,0-1 1,0 0 0,0 0 0,0 5 0,0 9-65,-1-13 9,1 1 0,-1-1 1,1 0-1,0 0 0,0 0 1,0 0-1,0 1 0,1-1 0,-1 0 1,1 0-1,0 0 0,0 0 0,0 0 1,0 0-1,1 0 0,-1 0 1,5 5-1,-5-7 32,0 0 0,0 0 1,0 0-1,0 0 0,1 0 1,-1 0-1,0-1 0,1 1 0,-1 0 1,0-1-1,1 1 0,-1-1 0,1 1 1,0-1-1,-1 0 0,1 1 1,-1-1-1,2 0 0,-1-1 30,-1 1 1,0-1-1,0 1 0,0-1 0,0 0 0,1 1 0,-1-1 1,0 0-1,0 0 0,0 0 0,-1 0 0,1 0 0,0 0 1,0 0-1,0 0 0,-1 0 0,1 0 0,0 0 0,-1-1 1,1 1-1,0-2 0,2-9 78,0 0 1,-1 1-1,0-1 1,0 0-1,-1 0 0,-2-20 1,1 30-46,0 2 22,0-1 1,0 1 0,0 0-1,-1-1 1,1 1 0,0-1-1,0 1 1,-1 0-1,1-1 1,0 1 0,-1 0-1,1-1 1,0 1 0,-1 0-1,1 0 1,-1-1-1,1 1 1,0 0 0,-1 0-1,1 0 1,-1-1 0,1 1-1,-1 0 1,1 0-1,-1 0 1,1 0 0,-1 0-1,1 0 1,-1 0 0,0 0-1,-21 0 1365,14 1-1346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09.9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9 6694,'0'0'7090,"-2"0"-6514,0 0 1,1 0-1,-1 0 1,0 0-1,0 1 1,1-1 0,-1 1-1,0-1 1,1 1-1,-3 0 1,3 1-602,0 0 1,1 0-1,-1 0 1,0 0-1,0 1 1,1-1-1,0 0 1,-1 0-1,1 0 1,0 0-1,0 1 1,0-1-1,0 0 1,0 0-1,1 0 0,-1 1 1,1-1-1,1 4 1,-1-5 6,0 0-1,0 1 1,0-1 0,0 0-1,0 1 1,0-1 0,0 0-1,1 0 1,-1 0 0,0 0 0,1 0-1,-1 0 1,1 0 0,-1-1-1,1 1 1,0 0 0,-1-1-1,1 0 1,-1 1 0,1-1-1,0 0 1,-1 0 0,1 1-1,2-2 1,-2 1 20,-1 0-1,0 0 1,1 0-1,-1 0 1,0 0-1,1 0 1,-1-1-1,0 1 1,0-1-1,1 1 1,-1-1-1,0 1 0,0-1 1,0 0-1,1 1 1,-1-1-1,0 0 1,0 0-1,0 0 1,0 0-1,-1 0 1,1 0-1,0 0 1,0 0-1,-1 0 1,1-1-1,0 1 1,-1 0-1,1-3 1,1-2 205,-1 0 0,0-1 0,0 1 0,-1-1-1,0-6 1,0 8 77,-4 4-11,0 0 1,-1 1-1,1-1 1,0 1 0,0 0-1,0 0 1,-6 1-1,6-1-209,-14 0-702,6 0-2573,6 0-750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23.0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141 21 0,'0'0'142,"0"-1"-1,0 0 1,0 1-1,0-1 1,0 0 0,0 1-1,0-1 1,0 1 0,-1-1-1,1 0 1,0 1-1,0-1 1,-1 1 0,1-1-1,0 1 1,-1-1 0,1 0-1,0 1 1,-1 0-1,1-1 1,-1 1 0,1-1-1,-1 1 1,1-1-1,-1 1 1,0-1 0,-19-2 2508,11 2-2771,6 0 115,1 1 1,-1 0 0,1 0 0,-1 0-1,1 0 1,-1 0 0,1 1-1,-1-1 1,1 1 0,-1 0-1,1-1 1,-1 1 0,1 0 0,0 1-1,0-1 1,-1 0 0,1 1-1,0-1 1,-2 3 0,-1 1-643,0 1 1,0 1-1,1-1 0,-8 13 1,0 2 142,11-12 11730,10 7-9374,0 0-1352,1 22-147,-1 0 1,-3 0-1,-1 0 0,0 78 0,-3-74-314,2 662 82,-6-512-122,-31 671 66,2-121-6,31-740-58,-2 753 182,13-604-35,-1-17-2162,-10-177-1450,0-23-1975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24.2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154 503 5862,'0'0'7628,"5"-13"-5957,7-32-1085,2 1-1,21-47 1,-18 52-476,-2-1 1,-2-1 0,8-43-1,-13 47 37,-4 25-81,-2-1 0,0 0 0,1-17 0,-3 29 52,0 11 90,0 300 321,0-299-547,1 0 0,0 0 1,1 0-1,0-1 0,0 1 1,1-1-1,7 17 0,-7-22-14,-1 0 1,1 0-1,0 0 0,0 0 0,0-1 0,1 1 0,-1-1 0,1 0 0,0 0 1,0 0-1,1-1 0,-1 1 0,1-1 0,0 0 0,0-1 0,8 4 0,-28-2 236,-16-2-125,-146-18 702,115 8-515,46 6-116,7 2 220,0-1-1,0 0 1,0-1-1,0 1 0,0-2 1,1 1-1,-1-1 0,-13-7 1,22 10-377,0 0 1,0 0-1,0 0 1,-1 0-1,1 0 1,0 0 0,0-1-1,0 1 1,-1 0-1,1 0 1,0 0-1,0 0 1,0 0-1,0 0 1,-1 0-1,1 0 1,0-1-1,0 1 1,0 0-1,0 0 1,0 0-1,-1 0 1,1-1-1,0 1 1,0 0-1,0 0 1,0 0-1,0 0 1,0-1 0,0 1-1,0 0 1,0 0-1,0 0 1,0-1-1,0 1 1,0 0-1,0 0 1,0 0-1,0-1 1,0 1-1,0 0 1,0 0-1,0 0 1,0-1-1,0 1 1,0 0-1,0 0 1,1 0-1,-1 0 1,0-1-1,0 1 1,0 0 0,0 0-1,0 0 1,0 0-1,1 0 1,-1 0-1,0-1 1,0 1-1,0 0 1,1 0-1,11-2-1721,35 4-4929,-22 7-2082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26.0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 46 9449,'7'-26'2039,"-6"6"4987,-1 23-6754,0 4-135,1 71 381,-4 1 1,-13 79-1,-11-31-183,3-17-2917,24-108 2125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26.9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28 11211,'4'-10'2466,"-4"9"-897,5 1-1120,5 0-225,6 0 192,9 0 33,3 0 63,3 0-448,2 0 193,2 0-385,4 0 416,-11-2-416,-1-5-129,-9 1-319,-5 4-769,-7 2-1570</inkml:trace>
  <inkml:trace contextRef="#ctx0" brushRef="#br0" timeOffset="1">87 248 13421,'0'2'3011,"0"-1"-2275,0 3-704,10 0 513,10-1-129,3 1-96,6-2-255,-7 0 63,-1-2-96,3 0-641,-3 0-1217,-5 0-1505,-4 0-2755</inkml:trace>
  <inkml:trace contextRef="#ctx0" brushRef="#br0" timeOffset="2">5 570 13741,'-4'16'1153,"4"-5"449,0 6-225,34-1-224,16-9-641,5-5-287,4-2 159,3-2-448,-7-14-448,-4-2-1442,0 0-2114,-18-1-5862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3.0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95 1 1922,'-1'13'1001,"-1"0"1,-1 0 0,0 0-1,0-1 1,-2 1 0,1-1-1,-1 0 1,-1 0-1,-8 12 1,4-5 339,0 0 1,-7 25-1,15-38-1419,0-1-371,0 0-1,1-1 1,0 1 0,0 1 0,0-1 0,0 0 0,1 0-1,0 0 1,1 10 0,6-17-3573,5-9 1072,-10 10 2379,13-20-3278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28.0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4 628 12524,'-1'0'268,"-2"0"1855,6-6-729,35-40-1022,84-113-178,-107 140-20,-15 19-166,0 0-1,0 0 1,0 1 0,0-1 0,0 0 0,0 1-1,0-1 1,0 0 0,0 1 0,0-1 0,0 0-1,0 0 1,0 1 0,0-1 0,0 0 0,0 1-1,0-1 1,0 0 0,0 0 0,0 1 0,0-1-1,1 0 1,-1 1 0,0-1 0,0 0 0,0 0-1,1 0 1,-1 1 0,0-1 0,0 0-1,1 0 1,-1 0 0,0 1 0,0-1 0,1 0-1,-1 0 1,0 0 0,0 0 0,1 0 0,-1 0-1,0 0 1,1 0 0,-1 0 0,0 1 0,1-1-1,-1 0 1,0-1 0,0 1 0,1 0 0,-1 0-1,0 0 1,1 0 0,-1 0 0,0 0 0,1 0-1,-1 0 1,0 0 0,0-1 0,1 1 0,-1 0-1,0 0 1,0 0 0,0-1 0,1 1 0,-1 0-1,0 69 540,-14 107 1,9-143-508,0 54 0,5-87-51,0 1-1,1-1 1,-1 0 0,1 1 0,-1-1 0,1 0 0,-1 1-1,1-1 1,-1 0 0,1 0 0,-1 1 0,1-1 0,-1 0-1,1 0 1,-1 0 0,1 0 0,-1 0 0,1 0 0,-1 0-1,1 0 1,0 0 0,-1 0 0,1 0 0,-1 0 0,1-1 0,-1 1-1,1 0 1,-1 0 0,1 0 0,-1-1 0,1 1 0,0-1-1,3-1-57,0 0-1,0-1 0,0 1 0,0-1 0,-1 0 0,1 0 1,-1-1-1,0 1 0,0-1 0,3-4 0,26-44-457,-21 32 119,14-21 80,-2-1-1,-2-1 0,-2-1 0,17-58 0,-48 167 5930,5-26-5337,3 1 0,1 0 0,4 59 0,0-97-302,-1 1 0,1-1 0,-1 1-1,1-1 1,0 1 0,0-1 0,0 1 0,1-1-1,-1 0 1,0 1 0,1-1 0,-1 0 0,1 0 0,0 0-1,0 0 1,0-1 0,0 1 0,0 0 0,0-1-1,0 1 1,1-1 0,-1 0 0,0 0 0,4 1-1,-3 0-303,1-1 0,0 0-1,0-1 1,0 1 0,0-1-1,0 1 1,-1-1-1,1 0 1,0-1 0,0 1-1,0-1 1,0 1 0,0-1-1,0 0 1,6-3-1,-4 0-893,0 0 0,-1 0-1,1 0 1,8-9 0</inkml:trace>
  <inkml:trace contextRef="#ctx0" brushRef="#br0" timeOffset="1">764 0 17136,'-1'202'5183,"1"4"-4250,-2 214-1449,2-415 372,2 21-6,-2-25 59,0 0-1,0 0 1,0-1-1,0 1 1,1 0-1,-1 0 1,0-1-1,0 1 1,1 0-1,-1-1 1,0 1-1,1 0 1,-1-1-1,1 1 1,-1-1-1,1 1 1,-1-1-1,1 1 1,0-1-1,-1 1 1,1-1-1,-1 1 1,1-1-1,0 0 1,-1 1-1,1-1 1,1 1-1,-1-2-148,0 1 1,-1 0-1,1-1 0,0 1 0,0 0 1,-1-1-1,1 1 0,0-1 0,-1 1 0,1-1 1,-1 1-1,1-1 0,0 0 0,-1 1 1,1-1-1,-1 1 0,0-1 0,1 0 1,-1 0-1,1 1 0,-1-1 0,0 0 0,0 0 1,0 1-1,1-1 0,-1 0 0,0 0 1,0 0-1,0 0 0,0 1 0,0-1 1,0 0-1,0 0 0,-1-1 0,2-36-8846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28.8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15 169 14702,'-12'-5'2658,"10"3"-351,2-2-834,0-1-1057,31-8-448,18-7 257,16-2 127,7-3-384,2 1 160,-5 2-448,-3 6-353,-11 5-1697,-10 11-1057,-16 0-3716</inkml:trace>
  <inkml:trace contextRef="#ctx0" brushRef="#br0" timeOffset="1">345 486 10730,'-1'2'275,"0"0"-1,0-1 1,1 1-1,-1 0 1,1 0 0,-1 0-1,1 0 1,-1 0-1,1 0 1,0 3-1,0-5-215,0 1-1,0-1 1,0 0-1,1 1 1,-1-1-1,0 0 1,0 1-1,0-1 1,0 0-1,1 0 1,-1 1-1,0-1 1,0 0-1,0 0 1,1 1-1,-1-1 1,0 0-1,0 0 1,1 0-1,-1 1 1,0-1-1,1 0 1,-1 0-1,0 0 1,1 0-1,-1 0 1,0 0-1,1 1 1,-1-1-1,0 0 1,1 0-1,-1 0 1,0 0-1,1 0 1,-1-1-1,3 1 32,0-1-1,0 0 0,0-1 1,0 1-1,0 0 1,-1-1-1,1 0 1,0 1-1,-1-1 0,0 0 1,1 0-1,2-4 1,4-4-44,0-1 0,-1 0 0,0-1 0,0 0 0,-2 0 0,1-1 0,8-24 0,-8 14-385,-1-1 0,-1 1 0,3-44 0,-7 65 283,-1 0 0,1 0 0,0 1 0,-1-1 0,1 0 0,0 0 0,0 1 0,0-1 0,0 1 0,0-1 0,0 1 0,1-1 0,-1 1 0,0-1 0,1 1 0,-1 0 0,1 0 0,0 0 0,-1 0 0,1 0 0,0 0 0,-1 1 0,1-1 0,0 0 1,0 1-1,0-1 0,0 1 0,0 0 0,-1 0 0,5 0 0,5-1 18,0 0 1,0 1 0,0 1 0,12 2-1,-21-3 110,0 1 0,0-1 0,-1 1 0,1 0 0,0 0 0,0 0 0,-1 0 0,1 0 0,0 0 0,-1 1 0,1-1 0,-1 0 0,0 1 0,1-1 0,-1 1 0,0 0 0,0-1 0,0 1 0,0 0 0,0 0 0,0 0 0,0-1 0,-1 1 0,1 0 0,-1 0 0,0 0 0,1 2 0,1 9 643,-1-1 1,0 1-1,-1 14 1,0-15-175,0 211 2897,0-221-3514,0-1 1,0 0-1,0 0 0,0 0 1,0 0-1,0 0 1,1 0-1,-1 0 1,0 1-1,1-1 1,-1 0-1,1 0 0,-1 0 1,1 0-1,-1 0 1,1-1-1,0 1 1,0 0-1,-1 0 0,1 0 1,0-1-1,0 1 1,0 0-1,0-1 1,0 1-1,0 0 0,0-1 1,0 0-1,0 1 1,0-1-1,0 1 1,2-1-1,1 1-355,-1-1-1,1 0 1,-1 0 0,0 0-1,1 0 1,-1-1-1,1 1 1,-1-1 0,0 0-1,4-2 1,26-16-5559</inkml:trace>
  <inkml:trace contextRef="#ctx0" brushRef="#br0" timeOffset="2">953 326 11659,'0'-17'6004,"0"-22"-987,0 30-5066,0 0-1,-1 1 1,0-1-1,0 1 1,-1 0-1,0-1 0,0 1 1,-6-11-1,8 18 35,-1-1 0,0 1-1,0 0 1,0-1 0,-1 1 0,1 0-1,0 0 1,0 0 0,-1 0-1,1 0 1,0 0 0,-1 0-1,1 0 1,-1 0 0,1 1 0,-1-1-1,0 0 1,1 1 0,-1 0-1,0-1 1,1 1 0,-1 0-1,0 0 1,1 0 0,-1 0-1,0 0 1,0 0 0,1 1 0,-1-1-1,0 0 1,-2 2 0,0-1-4,1 1 1,-1-1 0,1 1 0,0 0 0,-1 0 0,1 0-1,0 0 1,0 1 0,0-1 0,0 1 0,1 0 0,-5 5-1,-5 13-35,1 0 0,0 1 0,2 0-1,1 1 1,0 0 0,2 1-1,1-1 1,0 1 0,2 0 0,1 0-1,1 30 1,1-52 24,0-1 1,0 0-1,0 1 0,0-1 0,0 0 1,0 0-1,1 1 0,-1-1 0,0 0 1,1 0-1,-1 1 0,1-1 0,0 0 1,-1 0-1,1 0 0,0 0 1,0 0-1,-1 0 0,1 0 0,0 0 1,0 0-1,0 0 0,0 0 0,1-1 1,-1 1-1,0 0 0,0-1 0,0 1 1,0-1-1,1 1 0,-1-1 0,0 0 1,1 1-1,-1-1 0,0 0 1,0 0-1,1 0 0,1 0 0,1 0-11,-1-1 0,1 1 0,0-1 0,0 1 0,-1-1 0,1-1 0,-1 1 0,1 0 0,-1-1-1,1 0 1,-1 1 0,0-1 0,4-4 0,9-10 61,0-1 0,-2-1 1,0-1-1,-1 0 0,-1 0 0,-1-2 0,0 1 0,12-39 1,-22 58 977,-1 2-933,0 1 1,1-1-1,-1 1 1,0-1-1,0 1 1,0-1-1,0 1 0,0-1 1,0 1-1,0-1 1,-2 4-1,2-1 68,-12 130 326,12-132-534,0 0 0,1 0 1,-1 0-1,0 0 0,0-1 0,1 1 0,-1 0 0,1 0 0,0 0 0,0 0 0,-1-1 0,1 1 1,0 0-1,0-1 0,0 1 0,1-1 0,-1 1 0,0-1 0,3 2 0,20 10-4080,-1-8-4088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29.7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292 611 15567,'0'-9'5081,"2"-3"-3902,2-19-1941,-1-16 604,0-38-2,-4 76 155,1 1-1,-1-1 0,-1 1 1,0-1-1,0 1 1,0 0-1,-7-13 0,5 11-49,-2 1-1,1-1 1,-1 1-1,-1 1 1,0-1-1,-11-10 1,17 18 45,-1-1 1,1 1-1,-1-1 0,1 1 1,-1 0-1,0 0 0,0 0 1,0 0-1,0 0 0,0 0 1,0 1-1,0-1 0,0 1 1,0-1-1,0 1 0,0 0 1,0-1-1,0 1 0,0 0 1,0 1-1,0-1 0,0 0 1,0 0-1,0 1 0,0 0 1,0-1-1,0 1 0,0 0 1,0 0-1,0 0 0,0 0 1,0 0-1,1 0 0,-1 1 1,0-1-1,1 0 0,0 1 1,-1-1-1,1 1 0,-2 3 1,-12 14-4,1 2 1,1 0-1,1 1 1,1 0 0,-10 29-1,2 4 13,-14 64 0,27-87 16,1 1 0,1 0 0,2 43 0,2-72-27,0 0 0,0 0-1,0 0 1,1 0 0,0 0 0,0 0 0,0-1 0,0 1 0,1 0 0,-1-1-1,1 1 1,0-1 0,3 6 0,-3-8-18,-1 1 0,1-1 0,-1 0 0,1 0 0,-1 1 0,1-1 0,0 0 0,0-1 0,0 1 0,-1 0 0,1 0 0,0-1 0,0 1 0,0-1 0,0 0 1,0 1-1,0-1 0,0 0 0,0 0 0,0 0 0,0-1 0,0 1 0,0 0 0,0-1 0,0 1 0,0-1 0,0 0 0,0 1 0,2-3 0,3 0 23,0-1-1,0 0 1,-1-1 0,1 0 0,-1 0-1,0 0 1,-1-1 0,1 1 0,8-13 0,4-9-7,16-30 0,-30 50-6,43-85-49,-5-1-1,-3-2 1,-5-2 0,27-126-1,-43 138 1694,-17 71-524,-11 55-661,-48 234-45,52-227-799,1 0-1,2 0 1,7 89 0,-3-131 51,0 1 0,0-1 1,1 1-1,0-1 1,0 0-1,0 1 0,1-1 1,0 0-1,0-1 1,1 1-1,-1 0 0,1-1 1,0 0-1,1 0 1,-1 0-1,1 0 0,7 5 1,-5-6-523,-1 0 1,1 0-1,0 0 1,0-1-1,0 0 1,1-1-1,-1 0 1,0 0-1,11 2 1,21-1-3354</inkml:trace>
  <inkml:trace contextRef="#ctx0" brushRef="#br0" timeOffset="1">685 718 3235,'14'-10'1869,"0"-1"0,-1-1 0,0 0 0,0-1-1,-2 0 1,19-26 0,-24 29-1436,0 0 0,0 0 0,-1 0 0,0-1 0,-1 0 0,0 0 0,-1 0 0,-1 0 1,1-1-1,-2 1 0,1-15 0,-2 25-401,0 0 1,0-1-1,0 1 0,0-1 1,0 1-1,-1-1 1,1 1-1,-1 0 1,1-1-1,-1 1 0,1 0 1,-1-1-1,0 1 1,1 0-1,-1 0 1,0 0-1,0 0 1,0 0-1,0 0 0,0 0 1,0 0-1,-1 0 1,1 0-1,0 0 1,0 1-1,-1-1 0,1 0 1,0 1-1,-1-1 1,1 1-1,-3-1 1,-4 0 34,0 0 0,0 0 0,0 1 0,-13 1 0,8 0 86,6 0-113,1 0-1,0 1 0,0 0 0,0 0 0,0 0 1,0 1-1,0 0 0,0 0 0,1 1 0,0-1 1,-1 1-1,1 0 0,1 1 0,-1-1 0,1 1 1,-8 10-1,-7 10-7,1 1 0,-15 30 0,33-55-31,-6 8-9,1 0 0,1 0 1,0 1-1,0-1 0,0 1 0,1 0 1,1 1-1,0-1 0,0 0 0,0 12 0,3-21-10,-1 0 0,0 0-1,1 0 1,-1 0-1,0 0 1,1-1-1,0 1 1,-1 0-1,1 0 1,-1 0-1,1-1 1,0 1 0,-1 0-1,1-1 1,0 1-1,0-1 1,0 1-1,-1-1 1,1 1-1,0-1 1,0 1-1,0-1 1,0 0 0,0 0-1,0 1 1,0-1-1,0 0 1,0 0-1,0 0 1,0 0-1,0 0 1,0 0 0,1 0-1,35-3-277,-30 1 312,-1 0 0,0-1 0,1 1 0,-1-1 0,0 0 0,0-1 0,-1 0 0,1 0 0,-1 0 0,8-7 0,5-8 53,23-31-1,5-4 270,-45 53-307,0-1 0,1 1 0,-1 0 0,0-1 0,1 1 0,-1 0 0,1 0-1,-1 0 1,1 0 0,-1 0 0,1 0 0,0 1 0,-1-1 0,1 0 0,0 1 0,0-1 0,0 1 0,-1 0-1,1 0 1,0 0 0,0 0 0,2 0 0,-2 1-8,0-1 0,0 1 0,-1 0 0,1 0 0,0 1 0,-1-1 0,1 0 0,-1 0 0,1 1 0,-1-1 0,0 1 0,0-1 0,0 1 0,1 0 0,-1-1 0,-1 1 0,2 2 0,3 8 77,-1 0 0,0 0 0,-1 1 0,-1-1 0,2 14-1,5 100-635,-9-104-1307,-6 38 0,6-57 1379,-1 0 0,1 0 0,-1 0 0,0-1 0,0 1 0,0 0 0,-1-1 1,1 1-1,-3 3 0,-27 24-8126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30.4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28 953 14125,'-4'4'453,"2"-1"-159,-1-1-1,1 0 1,0 1 0,0 0-1,1-1 1,-1 1 0,0 0-1,1 0 1,0 0 0,0 0 0,0 0-1,0 0 1,0 0 0,0 4-1,7-10 903,8-12-1015,0 0 0,-1 0-1,0-1 1,15-28 0,40-79 228,49-135-297,-67 142-72,97-166 1,-140 271-46,2-5-32,1 2 1,1-1-1,14-15 1,-23 28 30,0-1-1,0 1 1,1-1 0,0 1 0,-1 0 0,1 0 0,0 0-1,0 0 1,0 1 0,0-1 0,0 1 0,1 0 0,-1 0-1,0 0 1,1 0 0,-1 0 0,0 1 0,1 0-1,-1 0 1,1 0 0,-1 0 0,1 0 0,3 1 0,-5 0 7,0 0 1,1 1-1,-1-1 1,0 1 0,0 0-1,0-1 1,0 1-1,0 0 1,0 0 0,0 0-1,-1 1 1,1-1-1,-1 0 1,0 1 0,3 4-1,14 41 86,-4 17 29,-3 0 0,-3 0 0,0 121 0,-8-32-2032,-2-153-1330,-12-1-3529</inkml:trace>
  <inkml:trace contextRef="#ctx0" brushRef="#br0" timeOffset="1">298 350 15759,'0'0'2210,"27"0"-1794,16 0 129,14 2 448,8 0-737,9-2 32,4 0-832,-6 0-2691,-15-7-5702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31.2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6 311 14798,'-5'7'2808,"13"-10"-2031,15-11-566,-7-5-133,0-1 0,-2 0 1,0-1-1,-1 0 1,-1-2-1,15-36 1,29-52 12,-49 105-178,-4 10-59,-1 16 128,-2-18 82,1 234 449,-1-228-501,1-1 0,0 0-1,0 0 1,1 0 0,0 0 0,0 0 0,4 9 0,-5-15-56,-1 1 1,1-1-1,-1 0 0,1 1 1,0-1-1,-1 0 1,1 0-1,0 1 0,0-1 1,0 0-1,0 0 1,0 0-1,0 0 1,0-1-1,0 1 0,0 0 1,1 0-1,-1 0 1,0-1-1,0 1 0,1-1 1,-1 1-1,1-1 1,-1 0-1,0 1 0,1-1 1,-1 0-1,1 0 1,-1 0-1,0 0 0,1 0 1,-1 0-1,1 0 1,-1-1-1,0 1 0,1-1 1,-1 1-1,0-1 1,1 1-1,-1-1 1,0 1-1,0-1 0,1 0 1,-1 0-1,0 0 1,1-1-1,8-8-349,0-2 0,-1 1 0,0-1 0,-1 0 0,0-1 0,-1 0 0,10-23 0,-4 7-18,13-18 336,-12 21 777,16-36 0,-32 80 4607,6 41-4095,-3-46-1131,2 1-1,0 0 1,0-1-1,2 0 1,7 18-1,-10-27-108,0 1 0,0-1 1,1 0-1,-1 0 0,1 0 0,0 0 0,0-1 1,0 1-1,1-1 0,-1 0 0,1 0 0,0 0 1,0 0-1,0-1 0,0 1 0,0-1 0,1 0 1,-1 0-1,6 1 0,-3-2-411,1 0-1,-1 0 1,1-1-1,0 1 1,-1-2 0,1 1-1,-1-1 1,1 0-1,-1-1 1,1 0-1,-1 0 1,0-1 0,0 1-1,0-2 1,13-7-1,24-22-5669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32.1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287 459 10090,'0'0'6459,"-2"-1"-3481,-11-8-2016,6 4-952,0 1 0,0-1 0,-1 1 0,0 0 1,1 1-1,-1-1 0,0 2 0,-1-1 0,1 1 1,-9-1-1,12 2-38,0 1 0,1 0 0,-1 0 0,0 0 0,1 0 0,-1 1 0,1-1 0,-1 1 0,1 0-1,-1 1 1,1-1 0,-1 1 0,1 0 0,0 0 0,0 0 0,0 1 0,0-1 0,1 1 0,-8 6 0,2 2 1,0 1 0,1 0 0,0 0 0,0 1 0,1 0 0,1 0 0,0 1 0,1 0 0,1 0 0,0 0 0,1 0 0,0 1 0,1-1 0,1 1 0,0 16 0,1-30-15,0 0 0,1 1 1,-1-1-1,0 1 0,1-1 0,-1 1 0,1-1 1,-1 0-1,1 1 0,0-1 0,-1 0 0,1 0 1,0 0-1,0 1 0,0-1 0,0 0 0,0 0 1,0 0-1,0 0 0,0-1 0,1 1 0,-1 0 1,0 0-1,1-1 0,-1 1 0,0-1 0,1 1 1,-1-1-1,0 1 0,1-1 0,-1 0 0,1 0 1,-1 0-1,1 0 0,-1 0 0,2 0 0,2 0-44,1 0 0,-1 0 0,0-1 0,0 0 0,1 0 0,-1 0 0,0 0-1,0-1 1,7-3 0,-1-2 87,-1 0 0,0-1 0,0-1 0,0 0 0,-1 0 0,0 0 0,10-16 0,4-7-37,20-39 0,-39 64 37,-1 3 13,-1-1 0,1 1-1,-1 0 1,0-1 0,0 1 0,-1-1 0,1 1-1,-1-1 1,1-6 0,-2 9 328,-2 2-229,1 1 1,-1-1 0,1 0-1,0 1 1,-1-1-1,1 1 1,0-1 0,-1 1-1,1 0 1,0 0-1,0-1 1,0 1 0,0 0-1,0 0 1,0 0 0,0 0-1,0 0 1,0 1-1,0-1 1,-1 2 0,-14 28-427,13-23 455,-3 5-150,1 1-1,1-1 0,0 1 1,1 0-1,0 0 1,1 0-1,0 0 1,2 1-1,0 19 1,0-32-6,1-1 1,-1 0-1,1 1 1,-1-1-1,1 0 1,-1 0-1,1 1 0,-1-1 1,1 0-1,0 0 1,0 0-1,0 0 1,0 0-1,0 0 1,0 0-1,0 0 1,0 0-1,0 0 1,0-1-1,0 1 1,0 0-1,1-1 1,-1 1-1,0-1 1,0 1-1,1-1 1,-1 0-1,0 0 0,1 1 1,-1-1-1,3 0 1,0 0 3,-1 0 1,1 0 0,-1 0-1,1 0 1,-1-1-1,1 1 1,-1-1 0,1 0-1,-1 0 1,0 0-1,1-1 1,3-2-1,4-5 52,0-1 0,-1 0 0,-1-1 0,0 0 0,0 0 0,-1-1 0,11-24 0,-4 12-9,20-35-380,-2-1 0,-3-2 0,-3 0 0,-2-2 0,28-119 0,-48 134 667,-6 49-286,1-1-1,-1 1 0,1 0 1,-1-1-1,0 1 1,1 0-1,-1 0 0,0 0 1,0 0-1,1 0 1,-1-1-1,0 1 0,1 0 1,-1 1-1,0-1 1,1 0-1,-1 0 0,0 0 1,1 0-1,-1 0 1,0 1-1,1-1 0,-1 0 1,0 1-1,1-1 1,-1 0-1,1 1 0,-1-1 1,1 1-1,-1-1 1,1 1-1,-1-1 0,1 1 1,-1 0-1,-6 9 16,0-1 0,1 1 0,0 0 1,1 1-1,-6 16 0,-19 63-6,25-75 20,-8 33-45,1 1 1,3 0 0,2 1-1,2-1 1,3 87 0,2-129-49,1-1 0,0 1-1,0-1 1,0 1 0,1-1 0,0 0 0,0 0 0,0 0 0,1 0 0,0 0 0,0 0 0,0-1-1,1 1 1,0-1 0,0 0 0,0 0 0,1-1 0,0 1 0,0-1 0,0 0 0,0 0 0,0-1-1,1 1 1,0-1 0,0 0 0,-1-1 0,2 1 0,-1-1 0,0-1 0,0 1 0,1-1 0,-1 0 0,1 0-1,-1-1 1,1 0 0,-1 0 0,1-1 0,-1 1 0,0-1 0,1-1 0,-1 1 0,0-1 0,1 0-1,-1-1 1,-1 1 0,10-6 0,1-4 64,-1 1 0,0-2-1,-1 0 1,-1-1 0,0 0-1,15-22 1,-12 12 1,0 0-1,-2-1 0,18-44 1,-29 63 44,-1 0 1,0 0-1,0 0 0,-1 0 1,1 0-1,-1 0 1,0-10-1,-13 19 1346,9 0-1374,-1 0 0,0 1-1,1-1 1,0 1-1,0 0 1,0-1 0,0 2-1,1-1 1,-1 0 0,1 0-1,-2 5 1,-18 57-7,19-59-12,-3 17 3,0-1 0,1 1 0,1 0 0,2 0 0,0 0 0,3 45 0,0-65-43,0 1 0,0 0 0,1-1 0,-1 1 0,1-1 0,0 1 0,0-1 0,1 0 0,-1 0 0,1 0 0,0 0 0,0 0-1,0 0 1,0-1 0,1 0 0,0 1 0,-1-1 0,1-1 0,0 1 0,1-1 0,-1 1 0,0-1 0,7 2 0,-7-2 16,0-1 0,0 1 0,0-1 0,0 0 0,0-1-1,1 1 1,-1-1 0,0 0 0,0 0 0,0 0 0,1 0 0,-1-1 0,0 1 0,0-1 0,0 0 0,0-1 0,0 1 0,0-1 0,0 1 0,0-1 0,-1-1 0,1 1 0,-1 0 0,1-1 0,-1 1 0,4-6 0,2-3-1,0-1 1,-2 0 0,1-1-1,-2 0 1,0 0 0,0 0-1,-1-1 1,-1 0 0,3-18-1,-2 6-124,-1 0-1,-2-1 0,-1 0 0,-2-29 0,1 53 115,-1-1-1,0 0 1,1 1-1,-1-1 1,0 1 0,-1-1-1,1 1 1,-1 0-1,1 0 1,-1-1-1,0 1 1,0 0-1,0 1 1,-1-1 0,1 0-1,-1 1 1,1-1-1,-1 1 1,0 0-1,0-1 1,0 2 0,0-1-1,0 0 1,-1 1-1,1-1 1,-4 0-1,-2-1 87,0 1 0,0 0 0,0 0 0,-1 1 0,1 0 0,0 1 0,0 0 0,0 0 0,-12 3 0,18-3-73,0 1 1,0 0-1,-1 0 1,1 0 0,0 0-1,0 1 1,1-1-1,-1 1 1,0-1-1,0 1 1,1 0-1,-1 0 1,1 1-1,0-1 1,-1 0 0,1 1-1,-2 3 1,1-1 7,0 0 1,1 1 0,-1-1-1,1 1 1,0-1 0,1 1-1,-1 0 1,1 0 0,0 7-1,0-5 38,1 0-1,0-1 0,0 1 0,0 0 0,1-1 1,1 1-1,-1 0 0,1-1 0,1 0 0,-1 1 1,1-1-1,0 0 0,1 0 0,0 0 1,5 6-1,-2-6 16,1-1 0,0 0 1,0 0-1,0-1 0,1 0 0,0 0 1,0-1-1,0 0 0,0-1 0,1 0 1,-1 0-1,1-1 0,0 0 0,0-1 1,0 0-1,0-1 0,0 0 1,0 0-1,16-4 0,-21 3-347,0 0-1,1-1 1,-1 0 0,0 0-1,0 0 1,0-1-1,-1 0 1,1 0 0,-1 0-1,1 0 1,-1-1-1,0 1 1,0-1 0,-1 0-1,1-1 1,-1 1 0,0 0-1,0-1 1,0 0-1,-1 0 1,4-8 0,10-33-7081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33.0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1 125 19026,'0'0'1730,"6"-2"-417,12-4-1121,11-5 96,6-1-95,4-8-129,2 0-32,-5 1-1474,-1 1-1569,-4 7-2754,-6 6-6503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33.9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197 466 12300,'0'0'5194,"0"1"-5090,0-1 1,1 0-1,-1 0 1,0 0-1,1 0 1,-1 0-1,0 0 1,1 0-1,-1 0 1,0 0-1,1 0 1,-1 0-1,0 0 1,1 0-1,-1 0 1,0 0-1,1 0 1,-1 0-1,0 0 0,1 0 1,-1 0-1,0-1 1,1 1-1,-1 0 1,0 0-1,0 0 1,1-1-1,-1 1 1,0 0-1,0 0 1,1-1-1,-1 1 1,0 0-1,0-1 1,5-4 35,0 0 0,-1 0 0,0-1 1,0 1-1,0-1 0,-1 0 0,0 0 0,5-13 1,14-54 33,-19 56-224,-1 0-1,0 1 1,-1-1 0,-2-23 0,1 38 31,0 0 0,-1 0 0,1 0 0,-1 0 0,1 0 0,-1 0 0,0 0 0,0 0 0,0 0 0,0 1-1,0-1 1,0 0 0,0 1 0,0-1 0,-1 1 0,1-1 0,-1 1 0,1 0 0,-1-1 0,1 1 0,-1 0 0,0 0 0,0 0 0,0 0 0,1 0 0,-1 1 0,0-1 0,0 1 0,0-1 0,-3 0 0,0 1-18,0-1 0,1 1 1,-1-1-1,0 1 0,0 1 0,0-1 1,0 1-1,1 0 0,-1 0 0,0 0 1,1 0-1,-7 4 0,1 1 23,1 0 1,1 0-1,-1 1 0,1 0 1,1 1-1,-1 0 0,1 0 0,1 1 1,-1 0-1,-6 13 0,1 0-29,1-1-1,1 1 0,-12 40 0,17-45 1,1 0 0,1 0 0,0 1-1,1-1 1,1 1 0,0 0-1,1-1 1,4 24 0,-3-39-24,-1-1 0,1 1 0,-1 0 1,1 0-1,0-1 0,0 1 0,0 0 0,0-1 1,0 1-1,0-1 0,0 1 0,1-1 0,-1 0 1,1 1-1,-1-1 0,1 0 0,-1 0 0,1 0 0,-1 0 1,1 0-1,0 0 0,0-1 0,-1 1 0,1-1 1,0 1-1,0-1 0,0 1 0,0-1 0,0 0 1,0 0-1,-1 0 0,1 0 0,0 0 0,0-1 1,0 1-1,0-1 0,2 0 0,2 0-57,0-1 0,0 0 0,0 0 0,0-1 0,-1 1 0,1-1 0,-1 0 0,0-1 0,0 1 0,6-6 0,3-7-716,0-1 0,-1-1-1,-1 0 1,11-22 0,17-39 2447,-40 79-1557,0 0 0,0 0-1,0 0 1,0 0 0,0 0 0,0 0-1,0 0 1,0 0 0,0 1 0,0-1 0,0 0-1,1 0 1,-1 0 0,0 0 0,0 0 0,0 0-1,0 0 1,0 0 0,0 0 0,0 0 0,0 0-1,0 0 1,0 0 0,0 0 0,1 0-1,-1 0 1,0 0 0,0 0 0,0 0 0,0 0-1,0 0 1,0 0 0,0 0 0,0 0 0,0 0-1,1 0 1,-1 0 0,0 0 0,0 0 0,0 0-1,0 0 1,0 0 0,0 0 0,0 0-1,0 0 1,0 0 0,0 0 0,1 0 0,-1 0-1,0 0 1,0 0 0,0 0 0,0 0 0,0 0-1,0-1 1,0 1 0,0 0 0,2 17 1035,-1 30-531,-1-42-282,-20 412 1186,8-291-1381,6-49-552,-3 0-1,-3 0 0,-24 76 0,35-150 448,-15 38-62,15-39 103,0 0 0,0 0 0,0 0 0,0 0 0,0 0 0,-1-1 0,1 1 0,-1 0 0,1-1 0,-1 1 0,0-1 0,0 0 0,0 0 0,1 1 1,-5 1-1,5-3-1,0 0 0,0 0 0,1 0 0,-1 0 1,0 0-1,1 0 0,-1 0 0,0 0 0,0 0 0,1 0 1,-1-1-1,0 1 0,1 0 0,-1 0 0,0-1 1,1 1-1,-1 0 0,0-1 0,1 1 0,-1-1 1,1 1-1,-1-1 0,1 1 0,-1-1 0,1 1 1,-1-1-1,1 1 0,0-1 0,-1 0 0,1 1 1,0-1-1,-1 0 0,1 1 0,0-1 0,0 0 1,-1 1-1,1-2 0,-5-30 49,5 31-62,-2-23 232,1 0 1,1 0 0,1 0-1,1 0 1,1 0 0,1 1 0,1-1-1,2 1 1,9-24 0,10-10 586,2 2 1,49-69 0,82-92-734,-88 123-133,-53 68 2,0-1 1,28-55-1,-40 67 108,0 0 0,-1-1 0,-1 1 0,0-1 0,-1 0 0,-1 0 0,0 0 0,-1-16 0,-1-13 1759,0 44-1788,-1 0 0,1 0 0,0-1 0,0 1 0,-1 0 0,1 0 0,0 0 0,0 0 0,-1 0 0,1 0 0,0 0 0,-1 0 0,1 0 0,0 0 0,0 0 0,-1 0 0,1 0 0,0 0 0,-1 0 0,1 1 0,0-1 0,0 0 0,-1 0 1,1 0-1,0 0 0,0 0 0,-1 1 0,1-1 0,0 0 0,0 0 0,-1 1 0,-1 6-36,0 1 0,1 0 1,0 0-1,0 0 0,0 0 1,2 14-1,-2 7-42,-5 163-810,4-66-4018,4-98-818,-2-28 5370,0 0-1,0 1 1,1-1 0,-1 0-1,0 1 1,0-1 0,0 0-1,0 0 1,1 1 0,-1-1 0,0 0-1,0 0 1,1 0 0,-1 1-1,0-1 1,0 0 0,1 0-1,-1 0 1,0 0 0,1 0 0,-1 1-1,0-1 1,0 0 0,1 0-1,-1 0 1,0 0 0,1 0-1,-1 0 1,0 0 0,1 0-1,0 0 1</inkml:trace>
  <inkml:trace contextRef="#ctx0" brushRef="#br0" timeOffset="1">723 17 18674,'-21'-13'3299,"3"10"-1345,6 3-1186,1 16-960,7 18-64,4 8-1121,0 15-2467,0-8-6117</inkml:trace>
  <inkml:trace contextRef="#ctx0" brushRef="#br0" timeOffset="2">1044 328 11211,'4'-3'784,"0"-1"0,0 1 1,-1-1-1,1 0 0,-1 0 1,0-1-1,0 1 0,-1 0 1,4-9-1,16-48 1899,-16 43-2138,-5 14-480,1 0-1,-1-1 0,0 1 1,0-1-1,0 1 0,-1-9 1,0 13-77,0-1 0,0 0 1,0 0-1,-1 1 0,1-1 1,0 0-1,-1 0 0,1 1 0,0-1 1,-1 0-1,1 1 0,-1-1 1,1 1-1,-1-1 0,0 1 1,1-1-1,-1 1 0,1-1 1,-1 1-1,0-1 0,0 1 1,1 0-1,-1-1 0,0 1 0,1 0 1,-1 0-1,0-1 0,0 1 1,0 0-1,1 0 0,-1 0 1,0 0-1,0 0 0,0 0 1,1 0-1,-1 0 0,0 0 1,0 1-1,1-1 0,-1 0 0,0 0 1,0 1-1,0 0 0,-6 1-30,1 1 1,-1-1-1,1 1 0,0 1 0,0-1 0,0 1 0,1 0 0,-1 1 0,1-1 0,0 1 0,0 0 0,-5 7 0,-10 13-98,-20 35-1,39-59 135,-10 17-3,1 0 1,0 0-1,2 1 1,0 0-1,1 0 1,1 1-1,0-1 1,2 2-1,1-1 1,0 0 0,0 28-1,3-45 12,0 1 1,0-1-1,1 0 0,-1 1 0,1-1 0,0 0 0,-1 0 1,1 1-1,1-1 0,-1 0 0,0 0 0,1 0 1,0 0-1,-1 0 0,1-1 0,0 1 0,1 0 1,2 2-1,0-2 42,-1 0 1,1 0-1,-1 0 1,1-1-1,0 1 0,0-1 1,0-1-1,0 1 1,1-1-1,9 2 1,3-1-36,0 0 1,0-1 0,0-1-1,-1-1 1,1 0 0,0-1-1,0-1 1,-1-1 0,0-1-1,0 0 1,0-1 0,0-1-1,-1 0 1,0-1 0,15-11-1,55-39-5871,-50 26-1613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35.8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279 125 10602,'2'-3'7251,"10"-11"-6260,-9 11-928,-1 0-1,1 0 0,-1 0 0,0-1 1,0 1-1,0-1 0,-1 1 0,1-1 1,-1 0-1,0 1 0,0-1 0,0 0 1,0 0-1,0-5 0,-1 6-54,-1 1 0,1 0 0,-1 0 0,0 0 0,1 0 0,-1 0 0,0 0 0,0 0 0,-1 0 0,1 0 0,0 1 0,0-1 0,-1 0 0,1 1 1,-1-1-1,0 1 0,1-1 0,-1 1 0,0 0 0,0 0 0,0 0 0,0 0 0,0 0 0,0 0 0,0 0 0,0 1 0,-3-1 0,1-1 37,-1 1 0,0 0 0,-1 0 0,1 0 0,0 1 0,0 0 1,0 0-1,0 0 0,0 1 0,0-1 0,0 1 0,0 0 0,0 1 0,0-1 0,0 1 0,0 0 0,1 0 0,-1 1 0,1 0 1,0-1-1,-1 1 0,1 0 0,0 1 0,1-1 0,-6 6 0,-5 9-51,0 0 0,1 1 0,0 0-1,-12 28 1,24-45 13,-11 20-23,2 1 0,1 0 0,0 0 0,2 1 0,0 0 0,2 1 0,1-1 0,1 1 0,1 0 0,2 45 0,0-67 8,1-1 1,-1 1 0,1-1 0,-1 0 0,1 1 0,0-1 0,0 0 0,0 1 0,0-1 0,0 0-1,1 0 1,-1 0 0,1 0 0,-1 0 0,1 0 0,0 0 0,0-1 0,-1 1 0,1 0 0,1-1 0,-1 0-1,0 1 1,0-1 0,0 0 0,1 0 0,-1-1 0,0 1 0,1 0 0,-1-1 0,4 1 0,0 0 2,0 0 0,-1-1 0,1 0 0,0 0 0,0 0 1,0-1-1,-1 0 0,1 0 0,0 0 0,-1-1 0,1 0 0,7-4 1,-2 0 17,-1-1 0,-1 0 0,1-1 0,-1-1 0,-1 1-1,1-1 1,-1 0 0,7-12 0,5-9-2,23-47 0,-33 59 184,-2 1 0,0-1 0,-1 0 0,-1-1 0,0 0-1,-2 0 1,0 0 0,-1 0 0,0-22 582,-5 49-169,-1 1-610,0 0 0,1 1 0,1-1 0,-1 0 0,1 1 0,1-1 0,0 0 0,0 1 0,1-1 0,2 10 0,-1-12 3,0 0 0,0-1 0,0 1 0,1 0 0,0-1 1,1 0-1,-1 0 0,1 0 0,0 0 0,1 0 0,0-1 1,-1 0-1,2 0 0,5 5 0,6 2 149,1 0 0,1-2-1,-1 0 1,1-1 0,35 11 0,-23-10 77,0-2 1,1-1 0,34 2 0,-51-7-140,-6-1 32,1 1 0,0-2 0,0 0 0,0 0 0,0 0 1,10-3-1,-15-12-1210,-2 4-3015,-3 1-3021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5:06.3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319 21 6086,'0'0'230,"1"0"0,-1 0 1,1 0-1,-1 0 1,1-1-1,-1 1 0,1 0 1,-1 0-1,1 0 0,-1-1 1,0 1-1,1 0 0,-1 0 1,1-1-1,-1 1 0,0 0 1,1-1-1,-1 1 0,0 0 1,1-1-1,-1 1 0,0-1 1,1 1-1,-1-1 0,0 1 1,0 0-1,0-1 1,1 1-1,-1-1 0,0 1 1,0-1-1,0 1 0,0-1 1,0 1-1,0-1 0,0 1 1,0-1-1,0 1 0,0-1 1,0 1-1,0-1 0,-1 1 1,1-1-1,0-3 803,-14 5-942,1 0 0,-1 2 0,1-1 0,0 2 0,0 0 0,0 0 0,0 1 0,0 1 0,1 0 0,-14 9 0,-2 4 11,0 0 0,2 2 0,-25 25 0,47-42-112,0 0 1,0 1-1,1 0 0,-1-1 1,1 1-1,0 0 0,0 1 1,1-1-1,-3 6 0,5-8-5,-1-1-1,0 1 0,1-1 0,-1 1 1,1-1-1,0 0 0,0 1 0,0-1 0,0 1 1,0-1-1,1 1 0,-1-1 0,1 1 1,-1-1-1,1 1 0,0-1 0,0 0 0,0 0 1,0 1-1,0-1 0,1 0 0,-1 0 0,1 0 1,2 2-1,12 9-97,0 0 1,2-1-1,-1-1 1,1-1-1,36 14 1,-25-10-85,35 21 1,-44-23-111,-2 1 0,0 1 0,0 0 0,22 26 0,-34-33 217,0 0 0,-1 0 1,0 1-1,0 0 0,-1 0 0,0 0 1,0 0-1,-1 1 0,0-1 0,0 1 1,-1 0-1,0 0 0,1 18 0,-3-21 35,0 0 1,0-1-1,0 1 0,-1 0 0,1 0 0,-2 0 0,1 0 0,-1-1 1,1 1-1,-5 6 0,4-7 63,-1-1 1,0 0 0,0 0-1,-1-1 1,1 1 0,-1-1-1,0 0 1,0 0 0,0 0-1,0 0 1,-1 0-1,-7 2 1,1-1 34,0 0-1,0-1 1,0-1-1,0 0 1,0 0 0,0-1-1,-1-1 1,-16 0-1,13-1 141,15 1-187,0 0 1,0 0-1,0 0 1,0 0-1,-1 0 1,1 0-1,0 0 1,0 0-1,0 0 1,0 0-1,-1 0 1,1 0-1,0 0 1,0-1-1,0 1 1,0 0-1,0 0 1,-1 0-1,1 0 1,0 0-1,0-1 1,0 1-1,0 0 1,0 0-1,0 0 1,0 0-1,0-1 1,0 1-1,0 0 1,0 0-1,0 0 1,-1-1-1,1 1 1,0 0-1,0 0 1,1 0-1,-1 0 1,0-1-1,0 1 1,0 0-1,0 0 1,0 0-1,0 0 1,0-1-1,0 1 1,0 0-1,0 0 1,0 0-1,1-1 1,7-8 98,13 1-76,0 1 1,39-7-1,-35 9-1,0-1 0,23-9 0,-27 6-22,0 0-1,-1-2 1,0 0-1,-1-1 1,0-1 0,-1-1-1,26-25 1,-36 31 118,0-1 0,0-1 1,-1 1-1,0-1 0,-1 0 1,0-1-1,-1 1 0,0-1 1,0 0-1,-1-1 0,-1 1 0,0-1 1,0 0-1,-1 1 0,0-24 1,-2 34-71,0 1 0,0-1 1,0 0-1,-1 1 0,1-1 0,0 0 1,-1 1-1,1-1 0,-1 0 1,1 1-1,-1-1 0,1 1 0,-1-1 1,1 1-1,-1-1 0,1 1 1,-1-1-1,0 1 0,1-1 1,-1 1-1,0 0 0,1-1 0,-1 1 1,0 0-1,0 0 0,1 0 1,-1 0-1,0-1 0,0 1 0,1 0 1,-1 0-1,0 0 0,0 1 1,1-1-1,-1 0 0,-1 0 0,0 0 13,-1 1 0,0-1 0,1 0 0,-1 1-1,0 0 1,1-1 0,-1 1 0,1 0 0,-1 0-1,-2 2 1,-2 4-49,1-1 0,-1 1 1,2 0-1,-1 0 0,1 0 0,0 1 0,0 0 0,1 0 1,0 0-1,1 1 0,0-1 0,0 1 0,0 0 0,-1 13 1,-1 14-27,2-1 1,1 47-1,2-77 7,0-3-4,0 0 0,0 0-1,1 0 1,-1 0 0,0 0 0,1 0 0,-1 0 0,1 0 0,0-1-1,0 1 1,0 0 0,0 0 0,0 0 0,0-1 0,0 1 0,0-1 0,1 1-1,-1-1 1,0 1 0,1-1 0,0 0 0,-1 1 0,1-1 0,0 0-1,-1 0 1,1 0 0,0-1 0,0 1 0,0 0 0,0-1 0,0 1-1,0-1 1,0 0 0,0 1 0,0-1 0,2 0 0,1 0 12,0 0 1,-1 0 0,1-1-1,-1 1 1,1-1 0,-1 0-1,1 0 1,-1-1-1,0 1 1,1-1 0,-1 0-1,0 0 1,0-1 0,0 1-1,4-5 1,22-25 43,-2-2 0,-1-1 1,28-49-1,-52 80-41,6-8 52,-5 11 9,-3 20 19,-2-1-107,1 164-405,0-182 371,0 1 1,0-1-1,0 1 1,0-1-1,0 0 0,0 1 1,1-1-1,-1 1 1,0-1-1,0 0 1,0 1-1,1-1 1,-1 1-1,0-1 1,0 0-1,1 1 1,-1-1-1,0 0 1,1 0-1,-1 1 1,0-1-1,1 0 1,-1 0-1,1 1 1,-1-1-1,0 0 1,1 0-1,-1 0 1,1 0-1,-1 0 1,1 0-1,-1 1 1,0-1-1,1 0 1,-1 0-1,1 0 1,-1-1-1,1 1 1,0 0-1,19-6-914,-8-6 505,0 1 0,-1-1 0,-1-1 0,0 0 0,-1 0-1,14-26 1,-13 21 137,14-32 392,-19 38 87,1 0-1,13-22 1,-19 34-89,0-1 0,0 1-1,0 0 1,0 0 0,0-1 0,0 1 0,0 0-1,0 0 1,0 0 0,0-1 0,0 1 0,1 0-1,-1 0 1,0-1 0,0 1 0,0 0 0,0 0-1,0 0 1,1 0 0,-1-1 0,0 1-1,0 0 1,0 0 0,0 0 0,1 0 0,-1 0-1,0 0 1,0 0 0,1-1 0,-1 1 0,0 0-1,0 0 1,0 0 0,1 0 0,-1 0 0,0 0-1,0 0 1,1 0 0,-1 0 0,0 0 0,0 0-1,1 0 1,-1 0 0,0 1 0,0-1 0,0 0-1,1 0 1,-1 0 0,0 0 0,0 0-1,0 0 1,1 0 0,-1 1 0,0-1 0,0 0-1,0 0 1,0 0 0,1 1 0,-1-1 0,0 0-1,0 0 1,3 24 1229,-7 35-704,4-57-488,-1 3-58,-1 12 48,0-1 1,2 1-1,0 0 1,3 28 0,-2-43-85,0-1 1,-1 0 0,1 0-1,0 0 1,0 0 0,0 0 0,0 0-1,0 0 1,0 0 0,0-1-1,0 1 1,0 0 0,0 0-1,0-1 1,0 1 0,1-1 0,-1 1-1,0-1 1,0 0 0,1 1-1,-1-1 1,0 0 0,1 0-1,-1 0 1,0 0 0,1 0-1,-1 0 1,0 0 0,1 0 0,-1-1-1,3 0 1,1 0 8,0 0 0,0 0 1,0 0-1,0-1 0,0 0 0,0 0 1,4-3-1,13-13-87,-2-1 0,0 0 0,-1-2 0,-1 0 0,19-29 0,23-27 167,-60 77-87,0-1 1,1 1-1,-1-1 1,0 1-1,0 0 1,0-1-1,1 1 1,-1-1-1,0 1 1,0 0-1,1 0 1,-1-1-1,0 1 1,1 0-1,-1-1 1,0 1-1,1 0 1,-1 0-1,0-1 1,1 1-1,-1 0 0,1 0 1,-1 0-1,1 0 1,-1 0-1,0 0 1,1 0-1,-1 0 1,1 0-1,-1 0 1,1 0-1,-1 0 1,0 0-1,1 0 1,-1 0-1,1 0 1,-1 0-1,1 0 1,-1 0-1,0 1 1,1-1-1,-1 0 1,0 0-1,1 0 1,0 1-1,4 25 276,-7 37 179,-2-37-431,-2-1 0,-9 30 0,8-35-181,2 0 1,0 0-1,1 1 1,-2 35 0,6-55 70,0 0 0,-1 0 0,1 0 0,0 0 0,0 0 0,0 0 0,0 0 0,0 0 0,0 0 0,1 0 0,-1-1 0,0 1 0,0 0 1,1 0-1,-1 0 0,0 0 0,1 0 0,-1 0 0,1-1 0,-1 1 0,1 0 0,-1 0 0,1-1 0,0 1 0,-1 0 0,1-1 0,0 1 0,0-1 1,-1 1-1,1-1 0,1 1 0,0-1 4,0 0 0,1 0 1,-1-1-1,0 1 0,0-1 1,0 0-1,0 1 0,-1-1 1,1 0-1,0 0 0,0 0 1,0-1-1,-1 1 0,3-3 1,21-18-370,-2-1 0,-1-2 0,-1 0 1,30-46-1,-21 28 418,-15 22 127,76-99 3049,-89 147-316,-7-5-2523,-13 39 0,12-43-296,1 0 0,0 1 0,-4 32-1,9-51-8,-1 11 9,0 0 0,1 0 1,0 0-1,1 0 0,3 20 1,-3-28-22,0-1 1,0 1-1,1 0 1,-1-1 0,0 1-1,1-1 1,-1 1-1,1-1 1,0 1 0,0-1-1,0 0 1,0 0-1,0 0 1,1 0-1,-1-1 1,1 1 0,-1 0-1,1-1 1,-1 0-1,1 0 1,0 0 0,0 0-1,-1 0 1,1 0-1,0-1 1,5 1 0,-3 0 7,0-1 1,0 1 0,0-1-1,0-1 1,0 1 0,0-1-1,0 0 1,0 0 0,-1 0 0,1-1-1,0 1 1,-1-1 0,1 0-1,-1-1 1,7-3 0,-4 0-8,-1 1 1,0-1-1,0 0 0,0 0 0,0-1 1,-1 0-1,0 0 0,6-12 1,-4 4-21,1-1-1,-2 0 1,-1 0 0,0 0 0,0-1 0,-2 0 0,0 0 0,0-29-1,-2 33 65,-2 1 0,0-1-1,0 0 1,-1 1-1,-6-18 1,7 26-24,0-1 1,-1 1-1,0 0 1,0 1-1,0-1 1,0 0-1,-1 1 1,0-1-1,1 1 1,-1-1-1,-1 1 1,1 0-1,0 1 1,-1-1-1,1 0 1,-1 1-1,0 0 1,1 0-1,-8-2 1,8 2-5,0 1 0,0 1 0,0-1 0,0 0 0,0 1 0,0-1 1,-1 1-1,1 0 0,0 0 0,0 0 0,0 1 0,-1-1 0,1 1 0,0 0 1,0 0-1,0 0 0,0 0 0,0 0 0,-2 2 0,0 0 19,1 1 0,0-1-1,0 1 1,0-1-1,0 1 1,1 0 0,-1 1-1,1-1 1,0 1 0,-3 7-1,0 0 26,1 1 1,0 0-1,1 1 0,0-1 0,1 1 1,1 0-1,-2 27 0,4-35-49,0 0-1,0 0 1,1 0 0,-1 1-1,1-1 1,1 0 0,-1 0-1,4 9 1,-3-13-11,0 1 0,-1-1 0,1 0 0,0 0 0,0 0 0,0 0 0,0 0 0,1 0 0,-1 0 1,0-1-1,1 1 0,-1-1 0,1 0 0,0 0 0,-1 0 0,1 0 0,0 0 0,-1 0 0,1-1 0,5 1 0,1 0-111,0 0-1,0 0 1,1-1 0,-1 0-1,0-1 1,0 0 0,0 0-1,0-1 1,0 0 0,0-1 0,-1 0-1,1 0 1,11-7 0,-8 3-173,-1-1 1,-1 0-1,1 0 1,-1-1-1,-1 0 1,0-1-1,0 0 1,12-19-1,-13 16-29,0-1-1,0 1 1,-1-1-1,-1-1 1,-1 1-1,7-27 1,-8 24 736,-2 0-1,0-1 1,0-20-1,-2 37-318,0 1-1,0-1 1,0 0-1,0 0 1,0 1 0,0-1-1,0 0 1,0 1-1,0-1 1,0 0 0,-1 0-1,1 1 1,0-1-1,0 0 1,-1 1 0,1-1-1,-1 1 1,1-1-1,0 0 1,-1 1 0,1-1-1,-1 1 1,1-1-1,-1 1 1,0-1-1,1 1 1,-1-1 0,1 1-1,-1 0 1,0-1-1,1 1 1,-1 0 0,0 0-1,0 0 1,1-1-1,-1 1 1,0 0 0,1 0-1,-1 0 1,0 0-1,0 0 1,1 0 0,-1 0-1,0 0 1,0 0-1,0 1 1,3 4-553,2-2 285,1-1 0,-1 0 0,0-1 1,1 1-1,0-1 0,-1 0 0,1 0 1,-1-1-1,7 1 0,50-1-405,-34-1 413,3 1 109,-17-1 30,0 0-1,0 2 1,1 0-1,21 4 1,-31-4 69,-1 0 1,1 0 0,0 1 0,-1-1 0,1 1 0,-1 0-1,0 0 1,1 0 0,-1 1 0,0-1 0,0 1 0,-1 0-1,1 0 1,0 0 0,-1 0 0,0 0 0,0 0 0,0 1-1,0-1 1,2 7 0,1 4 281,-1 0 0,0 0 0,-1 1 0,-1 0 0,1 18 0,-3 79 710,-2-52-750,1 12 218,0-14-166,6 66 0,-4-115-401,1-1-1,-1 1 1,1 0-1,4 9 1,6-1-3969,-6-15-4796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3.3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65 0 3491,'-1'13'1286,"0"-1"0,-2 0 1,1 0-1,-2 0 0,1 0 0,-2 0 0,-8 18 0,7-19-1270,1 0 0,1 0-1,0 1 1,0 0 0,1-1 0,0 1 0,-1 20-1,5-24-3629,0-3-2674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5:09.7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3331,'6'4'1046,"1"0"0,-1-1 0,1 0 1,0 0-1,0-1 0,0 0 0,15 2 0,55 1 1363,-24-2-1960,744 46 1499,139-63-1916,-761 8-27,419-25 6,225 14 126,1 58-220,-705-33 51,151 15-365,153 6-552,-280-20 952,-84-3 26,6-4 19,-60-2-448,-5 0-6695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5:10.4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148 0 9577,'0'0'1986,"0"6"-817,-1 9-682,-1 0 1,-1 0-1,0-1 0,-1 1 0,-10 21 1,1 0-204,-23 64 597,-13 42-261,43-119-568,1 0 1,1 0-1,0 0 0,1 31 0,2-46-36,1 0 0,0 1-1,0-1 1,1 0 0,0 0-1,1 0 1,0 0 0,0 0 0,0 0-1,1 0 1,0-1 0,1 1-1,0-1 1,0 0 0,0 0 0,1 0-1,7 7 1,7 6 3,1-2 0,1 0-1,0-1 1,1-2 0,1 0 0,1-1 0,0-1-1,0-2 1,35 12 0,32 7-269,119 22 0,-207-52 236,118 25-665,-39-10 141,134 43-1,-172-50 899,-36-8-4750,-17-8-2198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5:11.0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42 3587,'-6'59'6044,"-8"-2"-3674,8-39-2077,2 0-1,0 1 1,1 0-1,-1 21 0,4-118-5252,0-38-2201,0 77 8515,0 0 5693,0 68-5366,1-26-1618,0 0 0,-1-1 0,1 1-1,0-1 1,0 1 0,0-1 0,1 1 0,-1-1-1,1 0 1,-1 0 0,1 0 0,0 0-1,-1 0 1,1 0 0,0 0 0,0 0 0,1-1-1,-1 1 1,0-1 0,0 1 0,1-1 0,4 2-1,7 3 135,1 0 0,22 6-1,51 10 108,-42-12-305,-1 3-1,50 20 0,-94-33-9,-1 0 1,1 1-1,0-1 0,0 0 0,-1 0 1,1 1-1,0-1 0,-1 1 1,1-1-1,-1 0 0,1 1 1,-1-1-1,1 1 0,-1 0 0,1-1 1,-1 1-1,1-1 0,-1 1 1,1 1-1,-9 5 494,-28 3 866,27-9-1253,-24 7 486,-15 2 702,1 2 1,-74 30 0,92-22-2919,22-14-1937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5:14.3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101 29 2050,'0'0'3219,"-2"-21"7492,0 15-9459,-1 6-1238,0-1 0,0 1-1,0 0 1,-1 0-1,1 0 1,0 0 0,0 1-1,0-1 1,0 1 0,0 0-1,0 0 1,0 0 0,0 0-1,0 1 1,1-1-1,-1 1 1,0 0 0,1-1-1,-1 1 1,-4 5 0,4-4-6,0 1 0,0 0 0,0 0 0,1 0 0,-1 1 0,1-1 1,0 0-1,0 1 0,1 0 0,-1-1 0,1 1 0,0 0 1,-1 6-1,2-10-11,0 0 0,0 0 0,-1 1 1,1-1-1,0 0 0,0 0 0,0 0 0,0 1 1,0-1-1,1 0 0,-1 0 0,0 1 1,1-1-1,-1 0 0,0 0 0,1 0 0,-1 0 1,1 0-1,0 0 0,-1 0 0,1 0 0,0 0 1,0 0-1,0 0 0,-1 0 0,1 0 1,0 0-1,2 0 0,0 0-7,1 0 0,0 0 0,0 0 0,0-1 0,-1 1 1,1-1-1,7-1 0,-4 1 52,-5 0-6,-1 0-1,1-1 0,-1 1 1,1-1-1,-1 1 0,0-1 1,1 0-1,-1 1 0,0-1 1,0 0-1,0 0 0,0 0 1,1 0-1,-1 0 0,-1 0 1,1 0-1,0 0 0,0-1 1,0 1-1,0 0 0,-1-1 1,1 1-1,-1 0 0,1-1 1,-1 1-1,1-1 0,-1 1 1,0 0-1,0-1 0,0-2 1,3-53 516,-3 49-401,0 7-122,0 0 1,-1 0-1,1 0 0,-1 0 0,1 0 0,-1 0 0,1 0 0,-1 0 0,1 1 1,-1-1-1,0 0 0,0 0 0,1 1 0,-1-1 0,0 0 0,0 1 1,0-1-1,0 1 0,0-1 0,0 1 0,0-1 0,1 1 0,-1 0 0,0 0 1,0-1-1,-1 1 0,1 0 0,0 0 0,0 0 0,0 0 0,0 0 0,0 0 1,0 0-1,0 0 0,0 1 0,-2 0 0,2-1-18,0 0 0,-1 0-1,1 0 1,-1 0 0,1 1-1,0-1 1,-1 1 0,1-1-1,0 1 1,0-1 0,-1 1-1,1 0 1,0-1 0,0 1 0,0 0-1,0 0 1,0 0 0,0 0-1,0 0 1,0 0 0,0 0-1,0 1 1,1-1 0,-1 0-1,0 0 1,1 1 0,-1-1 0,1 0-1,-1 1 1,1 1 0,-1-2-91,1 1 0,0-1 0,0 1 0,0 0 0,0-1 1,1 1-1,-1-1 0,0 1 0,1 0 0,-1-1 0,1 1 0,0 1 1,0-2-158,0 0 1,1-1-1,-1 1 1,0-1 0,0 1-1,0-1 1,1 0-1,-1 1 1,0-1 0,0 0-1,1 0 1,-1 0-1,0 0 1,1 0-1,1 0 1,23 0-5577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5:15.0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 1 2883,'0'0'7885,"0"8"-7138,-2 14-626,0 0 0,-10 44 1,6-44-10,2 0-1,1 1 1,-1 23 0,6-46 30,-1-1 0,1 1-1,-1 0 1,0 0 0,1-1-1,-1 1 1,1-1 0,-1 1-1,0-1 1,1 0 0,-1 1-1,2-2 1,1-4 206,0 1 0,0-1 0,0 1 0,-1-1 0,0 0 0,-1 0 0,1-1 0,-1 1 0,0 0-1,-1-1 1,1 0 0,-1 1 0,-1-1 0,1 0 0,-1 1 0,-1-8 0,-19 14 880,17 0-1360,0 0 0,0 1 0,1-1 0,-1 1 0,0 0 0,1 0 0,-1 0 0,1 0 0,-1 0 0,1 1 0,-1-1 0,1 1 0,0 0 0,0-1 0,0 1 0,0 0 0,-3 4 0,-12 11-4229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5:17.6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 2626,'2'0'4837,"-2"-5"-3235,0 1-513,3 4-1954,-1 0-1377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5:18.6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44 1121,'8'-11'7354,"-8"10"-7148,0 0 1,1 0 0,-1 0 0,1 0-1,-1 0 1,1 0 0,0 0-1,-1 0 1,1 0 0,0 1 0,0-1-1,0 0 1,0 1 0,-1-1 0,1 0-1,0 1 1,0-1 0,0 1 0,1-1-1,-1 1 739,6-3 774,15-7 233,-12 7-6909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20.4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67 71 1954,'-38'11'4313,"27"1"-1151,1 17-2684,9-24 94,-1 2-416,1 0-1,-1 1 0,2-1 1,-1 1-1,1-1 1,0 1-1,1-1 1,1 9-1,-1-14-141,0-1 0,0 0 0,0 0 1,0 0-1,0 0 0,1 0 0,-1 0 0,0 0 1,1 0-1,-1 0 0,1 0 0,-1-1 0,1 1 0,-1-1 1,1 1-1,-1-1 0,1 0 0,0 1 0,-1-1 0,1 0 1,-1 0-1,1 0 0,2-1 0,39-1 468,-40 1-416,1 0 1,-1 0-1,0 0 1,0-1-1,0 1 0,0-1 1,0 0-1,0 0 1,-1 0-1,1 0 0,0 0 1,-1-1-1,0 1 1,1-1-1,-1 0 0,0 1 1,-1-1-1,1 0 1,0 0-1,-1 0 1,1 0-1,-1-1 0,0 1 1,0 0-1,0-4 1,2-8 230,0 0 0,-1 0 1,0 0-1,-1-18 1,-1 31-255,0 0-1,0 1 1,0-1 0,-1 0 0,1 0-1,0 1 1,-1-1 0,1 0 0,-1 0 0,1 1-1,-1-1 1,0 0 0,0 1 0,0-1 0,1 1-1,-2-1 1,1 1 0,0 0 0,0-1 0,0 1-1,-1 0 1,1 0 0,-1 0 0,1 0 0,-1 0-1,1 0 1,-1 0 0,1 0 0,-4 0-1,-3-1-122,0 0 0,0 1-1,0 1 1,0-1-1,-12 2 1,5-1-743,10-2-3084,4-7-5259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44.6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15 1185,'17'-1'249,"-13"1"644,1 0 1,-1 0-1,1 0 1,-1 0-1,0 0 1,1 1-1,-1 0 0,0 0 1,1 0-1,6 3 1,9 14-49,-20-17-607,1 0 0,-1-1 0,1 1 0,0 0 0,-1-1 0,1 1 0,0 0 0,0-1 0,0 1 0,-1-1-1,1 0 1,0 1 0,0-1 0,0 0 0,0 1 0,0-1 0,0 0 0,-1 0 0,1 0 0,0 0 0,0 0-1,0 0 1,0 0 0,0 0 0,2 0 0,13 0 1701,-18 1-2114,1-1 0,0 0 0,-1 0 0,1 1 0,0-1-1,0 0 1,-1 0 0,1 0 0,0-1 0,-1 1 0,1 0-1,0 0 1,0-1 0,-1 1 0,1-1 0,0 1-1,0-1 1,0 1 0,-1-1 0,1 0 0,0 1 0,0-1-1,0 0 1,0 0 0,0 0 0,-1-2 0,-32-35-8025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47.0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31 1922,'-5'-5'1667,"-6"-11"1429,10 6 5732,11 16-8619,-1 3-53,1 1 1,-1 0 0,-1 0-1,0 0 1,0 1 0,9 20 0,-1 1 111,16 46 0,-12-16 66,19 103 0,-3 69-37,-27-167-312,27 238 8,-30-217 67,-8 131-1,-2-186-29,-1 0 0,-2-1-1,-1 1 1,-13 32 0,-55 120-24,28-97 52,34-65-48,1 2-1,1-1 1,-10 28-1,19-49-2253,2-15 340,1-29-2256,0 27 1909,0-40-5858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4.2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140 69 1602,'0'-46'3052,"0"27"-744,0 16-123,0 5 1005,0 3-3117,-1 1-1,0-1 1,0 0 0,0 0-1,-1 0 1,0 0-1,1 0 1,-2 0 0,-2 5-1,-31 44 526,18-28-171,-9 11-21,-12 21-262,39-57-205,-1-1-1,1 1 1,0 0 0,-1-1 0,1 1 0,0 0-1,0-1 1,0 1 0,-1 0 0,1 0-1,0-1 1,0 1 0,0 0 0,0 0 0,0-1-1,0 1 1,0 0 0,1 1 0,0-1-342,-1-1 0,1 1 0,0 0 0,-1-1 0,1 1 0,0 0 0,0-1 0,0 1 0,0-1 0,-1 1 0,1-1 0,0 1 0,0-1 0,0 0 0,2 1 0,3 1-1510,1 0-1952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47.7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0 616 6246,'0'0'4927,"1"0"-4849,-1 0-1,0 0 0,1 0 0,-1 0 1,0 0-1,1-1 0,-1 1 1,1 0-1,-1 0 0,0 0 1,1 0-1,-1 0 0,0-1 1,1 1-1,-1 0 0,0 0 1,0 0-1,1-1 0,-1 1 1,0 0-1,1-1 0,-1 1 0,0 0 1,0 0-1,0-1 0,1 1 1,-1 0-1,0-1 0,11-24 224,-1 0 1,-1-1-1,-2 0 0,0 0 0,4-39 0,-3 17-218,10-39 43,-2 14 652,9-105 0,-25 148 386,0 30-348,1 10-1221,0 3 453,2 0 0,0-1 0,0 1 0,1-1 0,1 1 0,0-2 0,0 1 0,11 15 0,-5-9-110,2 1 0,1-2 0,0 0 0,17 16 0,-20-23-128,1 0 0,0-1-1,15 9 1,-21-15 145,0 1 0,0-1 0,0-1 0,0 1 0,1-1 0,-1 0 0,1-1 0,-1 1 0,11 0 0,-34-1 274,0 2 1,1 0 0,-18 5 0,14-3 46,2-1-207,0 1 0,0 1 0,1 0-1,0 1 1,0 1 0,0 0-1,-19 15 1,35-22-80,-1-1 0,1 1 0,0 0 0,0 0 0,-1 0 0,1 1-1,0-1 1,0 0 0,0 0 0,1 0 0,-1 1 0,0-1 0,0 0 0,1 1 0,-1-1 0,0 3-1,1-4-61,0 1-1,0-1 1,0 1-1,1 0 0,-1-1 1,0 1-1,0-1 0,0 1 1,1 0-1,-1-1 0,0 1 1,1-1-1,-1 1 0,0-1 1,1 1-1,-1-1 0,1 0 1,-1 1-1,1-1 0,-1 1 1,1-1-1,-1 0 0,1 0 1,-1 1-1,1-1 0,0 0 1,5 2-827,0 0 1,-1-1 0,1 0 0,0 0 0,0 0-1,8-1 1,20 0-5747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48.3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6 10506,'0'0'91,"0"-1"0,0 1 0,0 0 0,0 0 0,0-1 0,0 1 0,-1 0 0,1 0 0,0-1 0,0 1 0,0 0 0,0 0 0,0 0 0,-1-1 0,1 1 0,0 0 0,0 0 0,0 0 0,-1 0 0,1-1 0,0 1-1,0 0 1,-1 0 0,1 0 0,0 0 0,0 0 0,-1 0 0,1 0 0,0 0 0,0-1 0,-1 1 0,1 0 0,0 0 0,0 0 0,-1 0 0,1 1 0,0-1 0,-1 0 0,1 0 0,0 0 0,0 0 0,-1 0 0,-3 15 1172,4 36-1864,1-35 954,-2 84-229,2 109 30,0-205-125,-1 0 1,1 1-1,-1-1 0,1 0 1,0 0-1,1 0 0,-1 0 1,1-1-1,-1 1 0,1 0 1,1-1-1,3 7 1,-4-8-6,-1-1 1,1 0 0,-1 1 0,1-1 0,0 0 0,-1 0 0,1 0 0,0 0 0,0 0 0,0-1 0,0 1 0,0 0 0,0-1 0,0 1 0,0-1 0,0 0 0,0 0 0,0 0-1,0 0 1,0 0 0,0 0 0,0 0 0,0-1 0,0 1 0,0-1 0,0 0 0,-1 1 0,4-2 0,-1-1 17,0 1-1,0-1 1,0 0 0,0 0-1,-1 0 1,1 0 0,-1 0 0,0-1-1,0 0 1,4-5 0,25-47 112,-26 44-62,83-173 496,-41 78 521,-33 74-700,-15 31-463,-1 3-27,-7 18-97,-18 46-3831,12-28-950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48.9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21 5093,'-10'-11'6406,"4"7"-3491,6 3-769,0-1-641,0 0-704,2 2-737,15 0 96,7 0-64,-1 0-64,-3 0 32,5 4-384,-11 3-865,-2 7-1185,-10 5-1474,-2 2-3651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49.3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34 8584,'2'0'2338,"9"0"-1505,3 0 576,6 0 417,9-8-865,0-1-192,3 2-641,-1 0 32,-4 5-1249,-5 2-1794,-5 0-4356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49.7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119 217 11787,'0'-27'2567,"6"-35"0,-4 46-2345,1 1-1,1-1 0,1 1 1,0-1-1,0 1 0,12-19 1,-17 33 109,-9 192-123,0 0-64,8-190-154,1 0 0,0 0 0,-1-1-1,1 1 1,-1 0 0,1 0 0,-1 0 0,1-1-1,-1 1 1,0 0 0,1-1 0,-1 1 0,0 0 0,0-1-1,1 1 1,-1-1 0,0 1 0,0-1 0,0 0-1,0 1 1,0-1 0,1 0 0,-1 0 0,0 1-1,0-1 1,0 0 0,0 0 0,-1 0 0,-37 3-527,28-2 366,-65 10 913,86-11-609,31 0-287,-2 1 171,42-5 1,-24-8-2254,-46 9 845,-1-1 1,1-1 0,13-7-1,6-8-7540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0.1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68 12011,'0'0'3337,"1"8"-1938,3 90-806,-1-31-60,14 91 1,-16-152-551,1-1-1,-1 0 1,0 1 0,1-1 0,3 7 0,-4-11 14,-1 0 1,1-1 0,-1 1-1,1 0 1,0 0-1,-1 0 1,1-1-1,0 1 1,-1 0-1,1-1 1,0 1-1,0 0 1,0-1-1,0 1 1,-1-1-1,1 0 1,0 1-1,0-1 1,0 0-1,0 1 1,0-1-1,0 0 1,0 0-1,0 0 1,0 0-1,0 0 1,0 0-1,0 0 1,0 0-1,0 0 1,0 0-1,0-1 1,0 1-1,0 0 1,0-1-1,0 1 1,1-2-1,2 0 21,-1 0 0,1-1 0,-1 0 0,1 0 0,-1 0-1,0 0 1,0 0 0,-1 0 0,1-1 0,2-4 0,21-43 250,-18 35-231,22-47 42,-3-1 0,-2-2-1,19-84 1,-51 187-1140,-8 33-3772,3-22-3238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0.9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146 73 2659,'6'-15'1880,"-4"7"-195,1 0 0,1 0 0,0 0 0,0 1 0,8-12 4009,-20 43-5630,-51 175 360,-49 287 1,105-462-412,1-9 13,2-27-1,2-31-157,2 0 1,2 0 0,2 1-1,23-71 1,-24 92-27,1 0-1,1 0 1,1 0-1,21-34 1,-26 49 154,-1 0 0,1 1 0,0-1 0,0 1 0,0 0 0,1 0 0,0 1 0,9-6 0,-12 8-5,1 1-1,-1-1 1,1 1 0,0 0-1,0 0 1,0 0-1,0 0 1,0 1 0,0-1-1,0 1 1,0 0-1,0 0 1,-1 1 0,1-1-1,0 1 1,6 1-1,-8-1-6,-1 1 0,1-1 0,0 0 0,-1 0 0,1 1 0,0-1 0,-1 1 0,0-1 0,1 1-1,-1 0 1,0-1 0,0 1 0,0 0 0,0 0 0,0 0 0,0 0 0,0 0 0,0 3 0,-1-4 61,1 0 1,-1 0-1,1 0 1,-1 0-1,0 1 1,0-1-1,1 0 1,-1 0-1,0 1 1,0-1-1,0 0 1,0 0-1,0 1 1,-1-1-1,1 0 1,0 0-1,-1 1 1,1-1-1,0 0 1,-1 0-1,0 0 1,1 0-1,-1 0 1,0 0-1,1 0 1,-1 0-1,0 0 1,0 0-1,0 0 1,-1 1-1,-33 7 569,30-9-580,1 1 0,-1 0 0,1 0 0,-1 0 0,1 0 0,0 1 0,0 0 0,0 0 0,0 0 0,-5 3 0,9-5-141,11 0-5648,4 0 1495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1.9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179 122 8488,'0'0'1634,"1"0"-1210,1 0 0,-1 0 0,1-1 0,-1 1 1,0-1-1,1 1 0,-1-1 0,0 1 0,1-1 1,-1 0-1,0 0 0,2-1 0,0-42 2155,-7 43-2613,0 0 0,0 1 1,0-1-1,0 1 1,-1 0-1,-5 1 1,3 1 44,1-1 1,0 1-1,0 0 0,-1 1 1,1 0-1,1 0 1,-1 0-1,0 0 1,1 1-1,0 0 0,0 0 1,0 1-1,0-1 1,0 1-1,1 0 1,-6 9-1,1-1-23,0 0 0,1 1 0,0 0 0,1 0 0,-9 28 0,13-32-27,1 0-1,0 0 1,1 1-1,0 17 1,1-27 18,0-1 0,0 1 0,1-1 0,-1 0 0,0 1 0,1-1 0,-1 0-1,1 1 1,-1-1 0,0 0 0,1 1 0,-1-1 0,1 0 0,-1 0 0,1 1 0,-1-1 0,1 0 0,-1 0 0,1 0 0,-1 0 0,1 0 0,-1 1 0,1-1 0,-1 0 0,1 0-1,-1-1 1,1 1 0,-1 0 0,1 0 0,-1 0 0,1 0 0,-1 0 0,1 0 0,-1-1 0,1 1 0,-1 0 0,1 0 0,0-1 0,23-9 63,-11-3-50,1 0 1,-2-1-1,0-1 1,0 0-1,-1 0 1,-1-1-1,-1 0 1,0-1-1,11-32 1,-24 134 493,3-73-447,0-1-41,0-1 0,1 1 0,0-1 0,1 1 0,0-1 0,3 13 0,-3-21-7,-1 0 1,1 0 0,0 0 0,0-1-1,0 1 1,0 0 0,0 0-1,0-1 1,1 1 0,-1-1 0,1 1-1,-1-1 1,1 1 0,-1-1-1,4 2 1,-3-2-4,1 0 0,0 0 0,0 0 0,-1-1 0,1 1 0,0-1 0,0 0 0,0 1 0,-1-1 0,1-1 0,0 1 0,0 0-1,0-1 1,3 0 0,1-2 30,-1 1 0,0-1 0,0 0-1,0-1 1,-1 1 0,1-1-1,-1 0 1,0-1 0,0 1 0,0-1-1,-1 0 1,0 0 0,6-10-1,3-4-44,-1 0-1,16-38 1,-21 41-89,-1-1 0,0 1-1,-1-1 1,-1 0 0,-1 0 0,-1-1 0,1-29 0,-3 46 108,0 1 1,0-1-1,-1 0 1,1 1-1,0-1 0,0 0 1,-1 1-1,1-1 1,0 1-1,-1-1 0,1 1 1,0-1-1,-1 1 1,1-1-1,-1 1 0,1-1 1,-1 1-1,1-1 1,-1 1-1,1 0 0,-1-1 1,0 1-1,1 0 1,-1-1-1,1 1 0,-1 0 1,0 0-1,1 0 1,-1 0-1,0-1 0,1 1 1,-1 0-1,0 0 1,1 0-1,-2 1 0,1-1-7,0 0 0,0 0 0,0 0 0,0 0 0,0 0 0,0 0 0,0 0 0,0 1 0,0-1 0,0 0 0,0 1-1,0-1 1,0 1 0,0-1 0,0 1 0,0 0 0,0-1 0,1 1 0,-1 0 0,0-1 0,1 1 0,-1 0 0,0 1 0,0 0-41,0 0 0,0 0 0,1 0 0,-1 0 0,1 0 0,-1 1 0,1-1 0,0 0 0,0 0 0,0 1 0,1 2 0,-1-5 23,0 1 0,0 0 0,1 0 0,-1 0 1,1 0-1,-1-1 0,0 1 0,1 0 0,-1 0 0,1-1 0,0 1 0,-1 0 0,1-1 0,0 1 0,-1-1 0,1 1 0,0-1 0,0 1 0,1 0 0,3 0-81,0 1 0,0-1 0,1-1 0,-1 1 0,0-1-1,1 0 1,7 0 0,-8-1 141,-1 1-1,1 0 0,0 0 0,0 0 1,-1 1-1,1 0 0,0 0 0,4 1 0,-7-1 76,-1 1-1,1-1 0,-1 0 1,0 0-1,0 1 0,1-1 0,-1 1 1,0-1-1,0 1 0,-1-1 1,1 1-1,0 0 0,0 0 0,-1-1 1,1 1-1,-1 0 0,1 2 1,3 35 1098,-3-29-1069,1 13 253,1 1 0,13 43-1,7-12-1382,-19-48 125,0 0 0,1 0 0,0-1 0,0 0 0,7 6 0,7 3-6739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2.4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248 62 9641,'0'-3'184,"0"0"1,-1 1-1,1-1 0,-1 0 0,1 1 0,-1-1 1,0 1-1,0-1 0,0 1 0,0-1 0,-1 1 1,1 0-1,0 0 0,-1-1 0,0 1 0,0 0 1,1 0-1,-1 1 0,0-1 0,0 0 0,-1 1 1,1-1-1,0 1 0,-1 0 0,1-1 0,0 1 1,-1 0-1,1 1 0,-1-1 0,0 0 0,1 1 1,-1-1-1,0 1 0,1 0 0,-4 0 0,-1 0-109,1 0-1,-1 0 0,1 0 1,-1 1-1,1 0 0,-1 0 0,1 0 1,0 1-1,0 0 0,0 1 1,0-1-1,0 1 0,-9 6 0,8-3-75,-1 0 1,1 1-1,1 0 0,-1 0 0,1 1 0,1-1 0,-1 1 0,1 1 0,1-1 0,-1 1 1,2 0-1,-1 0 0,1 0 0,0 0 0,1 0 0,0 1 0,-1 15 0,4-24-8,-1 0-1,1-1 0,0 1 1,-1 0-1,1-1 0,0 1 0,0-1 1,0 1-1,-1-1 0,1 0 1,0 1-1,0-1 0,0 0 0,0 1 1,0-1-1,-1 0 0,1 0 1,0 0-1,0 0 0,0 0 0,0 0 1,0 0-1,0 0 0,1-1 1,28-2 166,-22 0-135,-1 0 0,1-1 0,-1 0 1,0 0-1,0-1 0,0 0 0,0 0 0,-1-1 0,0 0 0,0 0 1,8-11-1,-7 8 36,2 0-1,-1 0 1,1 1 0,19-13 0,-28 21-32,1 0 0,0 0 1,0 0-1,0 0 0,0 0 0,-1 0 0,1 0 0,0 1 0,0-1 1,-1 0-1,1 1 0,0-1 0,0 0 0,-1 1 0,1-1 0,0 1 0,-1-1 1,1 1-1,0-1 0,-1 1 0,1 0 0,-1-1 0,1 1 0,-1 0 1,0-1-1,1 1 0,-1 0 0,1 0 0,-1-1 0,0 1 0,0 0 0,0 0 1,1 1-1,0 0 51,18 41 319,-15-31-406,0 0-1,2 0 1,-1-1 0,1 1 0,1-1 0,0 0 0,1-1-1,0 0 1,14 14 0,-19-22-358,0 0 1,0-1-1,0 1 1,0-1-1,1 1 0,-1-1 1,1 0-1,-1 0 1,0 0-1,1-1 1,0 1-1,-1-1 0,1 0 1,-1 0-1,1 0 1,-1 0-1,1-1 0,-1 1 1,1-1-1,5-2 1,18-18-6904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3.0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217 1 13196,'-2'2'1597,"-36"76"-135,-54 154 0,7-14-1413,86-233-2263,-1 13 2221,1 1 1,-1 0-1,0 0 0,1 0 0,-1 0 0,1 0 0,-1 0 0,1 0 0,-1 0 1,1 0-1,0 0 0,-1 0 0,1 1 0,0-1 0,0 0 0,0 0 0,0 1 1,-1-1-1,1 0 0,0 1 0,0-1 0,0 1 0,0-1 0,1 1 0,-1 0 1,0-1-1,0 1 0,1 0 0,55 5 96,-47-3-16,1 0 1,0-1-1,-1 0 1,1-1-1,0 0 1,18-4-1,-25 3-70,0-1 1,0 0-1,0-1 0,0 1 0,0-1 1,0 1-1,-1-1 0,1-1 0,-1 1 1,0 0-1,0-1 0,0 1 0,0-1 1,-1 0-1,1 0 0,-1 0 0,2-6 1,1 0-9,-1 0 0,0 0 0,-1 0 0,0-1 0,-1 1 0,1-17 0,-2 18 9,-2-29 252,1 38-238,0-1 0,-1 1 1,1-1-1,-1 1 0,1 0 0,-1-1 0,1 1 0,-1 0 0,1 0 1,-1-1-1,1 1 0,-1 0 0,1 0 0,-1 0 0,0 0 0,1 0 1,-1 0-1,1-1 0,-1 1 0,1 1 0,-1-1 0,0 0 0,1 0 0,-1 0 1,1 0-1,-1 0 0,1 0 0,-1 1 0,0-1 0,0 1 0,-18 9 232,12 0-171,0 0-1,1 1 1,1 0-1,0 0 1,0 0-1,1 0 1,-4 22-1,-12 89 299,18-104-380,-7 116-512,9-131 355,0-2-8,0 0-1,-1 0 0,1 0 1,0 0-1,0 0 1,0 0-1,0 0 0,0 0 1,0 0-1,1 0 1,-1 0-1,0 0 1,0 0-1,1 0 0,-1 0 1,0 0-1,1 0 1,-1 0-1,1 0 0,-1-1 1,1 1-1,0 0 1,-1 0-1,1-1 0,0 1 1,0 0-1,-1-1 1,1 1-1,1 0 0,14 1-6187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4.5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171 1 1409,'-6'22'7991,"-17"13"-6325,9-16-363,-23 39 1354,13-23-1949,-36 73 0,57-101 763,-1 3-5736,9-17-3943,7-12 6612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3.7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1 198 11275,'0'0'6272,"8"-5"-3693,4-14-2308,-1 1 1,8-21 0,-14 25-268,2 1 0,-1 0 1,2 0-1,0 0 0,0 1 0,1 0 0,12-11 1,-21 23-11,0 0 1,1-1-1,-1 1 1,0 0-1,0-1 1,1 1-1,-1 0 1,0 0-1,1-1 1,-1 1-1,0 0 1,1 0-1,-1 0 1,0 0-1,1-1 1,-1 1-1,0 0 1,1 0-1,-1 0 1,0 0-1,1 0 1,-1 0 0,1 0-1,-1 0 1,0 0-1,1 0 1,-1 0-1,0 0 1,1 0-1,-1 0 1,1 1-1,-1-1 1,0 0-1,1 0 1,-1 0-1,0 0 1,1 1-1,5 16-15,-6 33 221,0-41-149,0 111-121,0-120-164,2 0-360,0-1 444,0 0 0,0 0-1,0-1 1,0 1 0,-1 0-1,1 0 1,0-1 0,-1 1 0,1-1-1,-1 0 1,0 1 0,1-1 0,-1 0-1,1-2 1,2-1-24,89-121 94,-90 171 1826,-15 139-1949,12-183-235,2-2-331,1 0 696,0-1 0,0 1 0,-1-1 0,1 0-1,0 0 1,-1 0 0,1 0 0,-1-1 0,0 1 0,1-1-1,-1 1 1,2-4 0,23-41 34,-22 37-145,16-32-102,-16 29 309,1 0-1,1 0 1,0 1-1,1 0 1,0 0-1,14-15 1,-22 27 5,0 0 0,0 0 1,0 0-1,0 0 0,0-1 1,1 1-1,-1 0 0,0 0 1,0 0-1,0 0 0,0 0 0,1 0 1,-1 0-1,0 0 0,0 0 1,0 0-1,0 0 0,1 0 1,-1 0-1,0 0 0,0 0 1,0 0-1,0 0 0,1 0 1,-1 0-1,0 0 0,0 0 1,0 0-1,1 0 0,-1 0 0,0 0 1,0 0-1,0 0 0,0 0 1,0 0-1,1 1 0,-1-1 1,0 0-1,0 0 0,0 0 1,0 0-1,0 0 0,0 1 1,0-1-1,1 0 0,-1 0 0,0 0 1,0 0-1,0 0 0,0 1 1,0-1-1,0 0 0,0 0 1,0 0-1,0 1 0,0-1 1,0 0-1,0 0 0,0 0 1,0 0-1,0 1 0,0-1 0,0 0 1,0 0-1,0 17 202,0-13 1,0 24-144,1 0 0,2 0 0,8 35 0,-6-42-2239,1-1 0,14 32 0,-7-25-4419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4.1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0 423 8456,'24'-108'10093,"-14"67"-8699,31-76 1,-32 96-1310,1 1 0,18-25 1,-24 38-82,1 0 1,1 1 0,-1-1 0,1 1 0,0 0-1,0 1 1,1-1 0,0 1 0,9-5 0,-15 9-16,0 1 0,0-1 0,0 0 0,1 1 0,-1-1 1,0 1-1,0-1 0,1 1 0,-1 0 0,0 0 0,1-1 0,-1 1 0,0 0 0,1 0 1,-1 0-1,0 1 0,1-1 0,-1 0 0,0 0 0,1 1 0,-1-1 0,0 1 1,0-1-1,1 1 0,-1-1 0,0 1 0,0 0 0,0 0 0,0-1 0,0 1 1,0 0-1,0 0 0,0 0 0,0 0 0,0 0 0,0 0 0,-1 1 0,1-1 0,-1 0 1,2 3-1,1 4 12,0 1 0,-1 0 0,0 0 0,-1 0 0,1 9 0,0-3 252,12 119-90,-5 165 0,-9-298-462,-1-14-3251,-6-6-2856,-8-6-4383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4.5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12876,'0'0'3235,"2"0"-2754,21 0 640,8 16 576,9 4-415,14 2-834,5 5-352,9 1-128,3-3-4004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8.0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1 158 1377,'0'0'3775,"0"-17"-60,0-123 4826,0 139-7777,0 4-748,-1 164 528,2 188-367,0-346-159,-1 1 0,1-1 1,0 0-1,3 10 0,-3-17-28,-1 0 0,1-1-1,-1 1 1,1-1 0,-1 1-1,1-1 1,0 1-1,0-1 1,0 1 0,0-1-1,0 0 1,0 1 0,0-1-1,0 0 1,0 0 0,1 0-1,-1 0 1,0 0 0,1 0-1,-1 0 1,1 0 0,-1-1-1,1 1 1,-1 0-1,1-1 1,0 0 0,-1 1-1,1-1 1,2 0 0,-3 0 11,0 0 1,1 0 0,-1-1 0,0 1-1,1-1 1,-1 1 0,0-1 0,0 1-1,1-1 1,-1 0 0,0 1 0,0-1-1,0 0 1,0 0 0,0 0-1,0 0 1,0 0 0,-1 0 0,3-2-1,13-28 155,-11 21-138,39-87 246,53-172 0,-91 244-248,-6 25-101,0 2-572,-3 36-3225,-1 2-2747,4-24 778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8.4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10025,'0'0'5670,"6"0"-5510,4 4-32,7 0-128,3 1 256,-1-1-224,1-1 129,-1-1-226,1-2-415,1 0-1282,-5 0-1024,-6 0-1410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8.7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60 8456,'-2'2'2691,"2"0"-1763,0 1-415,16-1-1,11 0 193,1-2-160,11 0-417,4-2-96,0-18-481,0-3-3426,-8-3-3140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9.1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0 7495,'-2'0'311,"0"0"1,1 0-1,-1 1 0,0-1 1,0 1-1,1-1 0,-1 1 1,0-1-1,1 1 0,-1 0 1,0 0-1,1 0 0,-1 0 1,1 0-1,0 0 0,-1 0 1,1 0-1,0 0 0,-2 3 1,0 0-117,0 0 1,1 0 0,0 0 0,0 1 0,0-1-1,1 0 1,-2 8 0,0 4-128,0 1 1,2 0-1,0 20 0,1-36-74,0 0-1,1-1 0,-1 1 0,1 0 0,-1-1 0,1 1 0,-1-1 1,1 1-1,-1-1 0,1 1 0,-1-1 0,1 1 0,0-1 0,-1 1 1,1-1-1,0 0 0,0 1 0,-1-1 0,1 0 0,0 0 0,0 0 1,-1 1-1,1-1 0,0 0 0,0 0 0,1 0 0,27 2 87,-24-2-44,65-1 225,-39 0-255,39 4-1,-69-2-9,0 0 0,0-1 0,0 1-1,0 0 1,0 1 0,0-1 0,-1 0-1,1 0 1,0 0 0,-1 0 0,1 1-1,-1-1 1,1 0 0,-1 1 0,1-1 0,-1 0-1,0 1 1,0-1 0,0 0 0,0 1-1,0-1 1,0 0 0,0 1 0,0 1-1,-4 39 282,2-33-255,-1-1 0,0 1 0,-1-1 1,0 0-1,0 0 0,-1-1 0,0 1 0,0-1 0,0 0 0,-1 0 1,-9 7-1,2-1 20,-1-1-1,-1-1 1,0 0 0,-24 12 0,35-21-211,1 0-1,-1 0 0,0 0 0,0-1 1,1 0-1,-1 0 0,0 0 1,0 0-1,0 0 0,-1-1 1,1 0-1,0 0 0,-7-1 1,3-4-3947,-1-13-2568</inkml:trace>
  <inkml:trace contextRef="#ctx0" brushRef="#br0" timeOffset="1">1 18 9033,'0'0'3267,"6"0"-1890,4 0-865,6 0-287,7 0 383,4 8 65,7 1-417,3 2-32,2 0-288,0-1-640,-6-2-3140,-9-6-5477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9.5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2 7719,'0'0'8745,"0"23"-7720,-2 315-641,2-337-394,0-1 1,0 1-1,0-1 0,0 1 1,0-1-1,0 1 0,0-1 1,0 1-1,0 0 1,1-1-1,-1 1 0,0-1 1,0 1-1,1-1 0,-1 1 1,0-1-1,1 1 0,-1-1 1,0 0-1,1 1 1,-1-1-1,1 1 0,-1-1 1,0 0-1,1 1 0,-1-1 1,1 0-1,-1 0 0,1 1 1,-1-1-1,1 0 0,0 0 1,0 0-1,0 0-9,1 0 0,-1 0 0,0 0 0,1 0 0,-1 0 0,0 0 0,1-1 0,-1 1 0,0-1 0,0 1 0,0-1 0,1 1 0,-1-1 0,0 0 0,0 0 0,1-1 0,5-4 37,-1-1 0,0 0 0,0 0 0,-1-1 0,0 1 1,6-11-1,23-56 36,-30 65-75,8-25 122,0-1 1,-2-1-1,-2 1 0,5-51 1,-14 141-4234,-4-24-1265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0.2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99 0 6374,'-6'73'6831,"-19"53"-5826,9-45-321,1-4-323,2-18-4,3 1-1,-3 90 1,13-150-320,0-5 36,1 0 0,0 0 0,0 0-1,0 0 1,0 0 0,1 0 0,0 1 0,0-1-1,0 0 1,6-7 0,4-12-100,23-68-391,-19 47-36,2 1 1,2 0 0,1 1-1,39-56 1,-59 97 461,1-1-1,0 0 1,0 0 0,0 1-1,0-1 1,1 1-1,-1 0 1,0 0 0,1 0-1,0 0 1,0 0 0,-1 0-1,1 1 1,0-1-1,0 1 1,1 0 0,-1 0-1,0 0 1,0 0 0,6 0-1,-8 1-8,0 1-1,0-1 0,0 0 1,-1 1-1,1-1 1,0 1-1,0-1 1,-1 1-1,1 0 0,0-1 1,-1 1-1,1 0 1,-1-1-1,1 1 1,-1 0-1,1 0 0,-1 0 1,1-1-1,-1 1 1,0 0-1,0 0 1,1 0-1,-1 0 0,0 0 1,0-1-1,0 1 1,0 0-1,0 0 1,0 1-1,1 34 427,-1-31-189,0 0-146,0 1 0,0-1 1,-1 0-1,1 0 0,-1 0 0,-1 0 0,1 1 1,-1-2-1,0 1 0,0 0 0,0 0 0,-4 5 0,3-7-64,1 0-1,-1 0 0,1-1 1,-1 1-1,0-1 0,0 1 1,0-1-1,0 0 0,-1 0 1,1-1-1,0 1 0,-1-1 1,1 0-1,-1 1 0,0-1 1,1-1-1,-8 2 0,11-2-26,-40 2 268,38-2-315,0 0 1,0 0 0,0 0-1,0 0 1,0 0 0,1-1-1,-1 1 1,0-1 0,0 1-1,0-1 1,0 0 0,0 0-1,0 0 1,1 0 0,-1 0-1,-2-2 1,4 0-5094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1.1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114 104 7911,'-2'-29'6695,"-8"-2"-4611,9 29-2057,1 1 0,-1 0 0,0-1 0,1 1 0,-1 0 0,0 0-1,0 0 1,1 0 0,-1 0 0,0 0 0,0 0 0,0 0 0,0 0 0,-1 0 0,1 0-1,0 0 1,0 1 0,0-1 0,-1 1 0,1-1 0,0 1 0,-1-1 0,1 1-1,0 0 1,-1-1 0,1 1 0,-1 0 0,1 0 0,0 0 0,-1 0 0,1 0 0,-1 1-1,1-1 1,0 0 0,-1 1 0,1-1 0,0 1 0,-1-1 0,1 1 0,0-1-1,0 1 1,-2 1 0,0 1-10,-1 0-1,1 0 1,0 0-1,0 1 1,0-1-1,0 1 1,1-1-1,0 1 1,-1 0-1,1 0 1,1 0-1,-1 1 1,-2 6-1,1 0 3,1 0 0,0 0 0,0 0 0,0 17 0,1-12-88,1-12 0,-1 0-1,1 1 0,0-1 1,1 1-1,-1-1 1,2 5-1,-2-8 55,1 0 0,-1 0 0,0 0-1,1 0 1,-1 0 0,1 0 0,0 0 0,-1-1 0,1 1 0,0 0 0,0 0-1,-1-1 1,1 1 0,0 0 0,0-1 0,0 1 0,0-1 0,0 1-1,0-1 1,0 1 0,0-1 0,0 0 0,0 0 0,0 1 0,0-1 0,0 0-1,0 0 1,0 0 0,0 0 0,1 0 0,2-1 10,1 1 0,-1-1 0,0 0 1,0 0-1,0 0 0,0-1 0,0 1 0,0-1 0,0 0 1,0 0-1,-1-1 0,1 1 0,-1-1 0,0 1 0,1-1 1,-1 0-1,-1 0 0,1-1 0,0 1 0,2-4 0,4-7 17,-1 0 0,0-1 0,-1 0-1,5-16 1,-11 125 10,-1-93-35,0 1 1,0-1 0,1 1-1,-1-1 1,1 1 0,-1-1 0,1 0-1,-1 1 1,1-1 0,0 0 0,0 1-1,-1-1 1,1 0 0,0 0 0,0 0-1,0 0 1,1 0 0,-1 0 0,0 0-1,0 0 1,0 0 0,1 0 0,-1-1-1,0 1 1,1 0 0,-1-1-1,1 1 1,-1-1 0,1 0 0,-1 1-1,1-1 1,-1 0 0,1 0 0,-1 0-1,1 0 1,2-1 0,0 1 17,-1 0 0,1-1 0,-1 1 0,1-1 0,-1 0 0,0 0 0,1 0 0,-1-1 0,0 1 0,0-1 0,1 0 0,-1 0 0,-1 0 0,1 0 0,3-3 0,2-4-21,-1-1 1,1-1-1,-2 1 0,1-1 1,-2 0-1,1-1 0,-1 1 1,-1-1-1,0 0 0,-1 0 1,0 0-1,-1-1 0,0 1 1,-1-22-1,-1 34 43,1 1-1605,-1 0 1566,0-1 0,0 1 0,1-1-1,-1 1 1,0-1 0,1 1 0,-1-1 0,1 0 0,-1 1 0,0-1-1,1 0 1,-1 1 0,1-1 0,-1 0 0,1 1 0,-1-1 0,1 0-1,-1 0 1,1 0 0,-1 1 0,1-1 0,0 0 0,-1 0 0,1 0 0,16 6-35,7-2 259,-20-3-188,0-1-1,0 1 1,0 0 0,0 0-1,0 1 1,0-1 0,6 4-1,-9-4 13,1 1 0,-1-1 0,1 1-1,-1-1 1,0 1 0,0-1 0,0 1-1,1 0 1,-2 0 0,1 0 0,0-1-1,0 1 1,0 0 0,-1 0-1,1 0 1,-1 0 0,0 0 0,0 0-1,0 4 1,1 52 945,-2-40-549,1 1 0,1 0 0,1 0 1,7 37-1,-7-51-621,-1-1-1,1 1 1,0 0 0,1-1 0,-1 0 0,1 0-1,0 1 1,0-2 0,0 1 0,4 3 0,-4-4-300,1 0 0,0 0 0,0 0 0,0-1 0,0 0 0,0 0 0,0 0 0,1-1 0,-1 1 0,1-1 0,-1 0 0,7 1 1,14-1-4568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03:37.9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40 9033,'28'-2'5587,"33"-3"-4128,23-2-1656,30-5 356,48-2-3436,-162 14 3167,1 0-1,-1 1 1,0-1-1,1 0 1,-1 0 0,0 0-1,1 0 1,-1 0-1,0 0 1,0 0-1,1 0 1,-1 1 0,0-1-1,0 0 1,1 0-1,-1 0 1,0 1-1,0-1 1,0 0 0,1 0-1,-1 1 1,0-1-1,0 0 1,0 0-1,0 1 1,1-1 0,-1 0-1,0 1 1,0-1-1,0 0 1,0 0-1,0 1 1,0-1 0,0 0-1,0 1 1,0-1-1,0 0 1,0 1-1,0-1 1,0 0 0,0 2-589,0 11-2899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4.9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157 0 1858,'0'0'955,"0"8"2312,-2 0-2882,-1-1 0,0 1-1,0-1 1,-1 1-1,1-1 1,-2 0 0,1 0-1,-1 0 1,-6 6-1,-11 18 756,0 3 72,7-11-234,-18 34 1,30-48-1166,-1 0 0,1-1 0,0 1-1,1 0 1,0 0 0,0 0 0,1 1 0,0 9 0,1 22-6177,0-39 3668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1.6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201 54 7591,'0'-2'339,"0"-1"0,0 1 0,0 0 0,-1-1 0,1 1-1,0 0 1,-1 0 0,0 0 0,0-1 0,1 1 0,-1 0 0,0 0 0,-1 0-1,1 0 1,0 0 0,0 1 0,-4-4 0,4 4-197,-1-1 0,0 1 1,0 0-1,-1-1 0,1 1 0,0 0 1,0 1-1,0-1 0,-1 0 0,1 1 0,0-1 1,-1 1-1,1-1 0,-4 1 0,1 0-105,0 1 0,1-1-1,-1 1 1,0 0 0,1 0-1,-1 0 1,1 1 0,-1 0-1,1 0 1,0 0 0,0 0-1,0 1 1,0-1 0,0 1-1,0 0 1,-5 6 0,1-1-43,1 2 0,0-1 0,1 1 1,0 0-1,0 0 0,1 0 1,0 1-1,1 0 0,0 0 1,1 0-1,0 0 0,1 1 1,0-1-1,0 13 0,2-23-11,0 0 1,1 0-1,-1 1 0,0-1 0,1 0 0,-1 0 1,1 0-1,-1 0 0,1 0 0,-1 0 0,1 0 1,0 0-1,-1 0 0,1 0 0,0 0 0,0 0 1,0-1-1,-1 1 0,1 0 0,0-1 0,0 1 1,0 0-1,0-1 0,1 1 0,-1-1 0,0 0 1,0 1-1,0-1 0,0 0 0,0 1 0,0-1 1,1 0-1,-1 0 0,0 0 0,0 0 0,0 0 1,1-1-1,0 1 0,3 0 25,-1-1 1,1 1-1,-1-1 1,0 0-1,1 0 0,-1-1 1,0 1-1,0-1 1,5-3-1,3-5-38,0-2 0,-1 1 0,-1-1 0,1-1 0,-2 0 0,0 0 0,-1-1 0,7-15 1,-8 16 58,-6 13 782,0 12-772,0 1-1,1-1 1,1 0-1,0 1 1,1-1-1,0-1 1,1 1-1,0-1 1,0 0-1,2 0 1,-1 0-1,1-1 1,14 16-1,-18-24-528,0 0-1,-1 1 0,1-2 0,0 1 1,0 0-1,0-1 0,0 1 1,0-1-1,1 0 0,-1 0 0,0 0 1,5 0-1,13 0-6700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2.5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64 5061,'-27'0'7703,"25"0"-6875,7-1-754,4-2 44,-1-1 1,1 0-1,-1 0 0,11-8 0,33-17-59,-49 28-40,0 0 0,0 0 0,0 0 0,0 0 0,1 0 0,-1 1 0,0 0 0,1-1 0,-1 1 0,0 0 0,1 1 0,-1-1 0,0 1 0,5 1-1,-7-2-5,1 1 0,-1 0 0,0-1 0,0 1 0,0 0 0,0 0 0,0 0 0,0 0 0,0 0 0,0 0 0,-1 0 0,1 0 0,0 0 0,-1 0 0,1 0 0,0 1 0,-1-1 0,0 0 0,1 0 0,-1 1 0,0-1 0,1 2 0,1 34 361,-2-30-310,-1 9-33,-1 1 0,0 0 1,-1-1-1,-1 0 0,-1 1 0,0-2 0,-1 1 0,0 0 0,-1-1 1,-1-1-1,-1 1 0,0-1 0,-1-1 0,0 1 0,-1-2 0,0 1 1,-23 17-1,34-29-66,-1-1 0,0 1 0,1 0 0,-1-1 0,0 1 0,0-1-1,1 1 1,-1-1 0,0 0 0,0 1 0,0-1 0,1 0 0,-1 0 0,0 1 0,0-1 0,0 0 0,-1 0 0,1 0-60,1-1 0,0 1 0,0 0 1,-1 0-1,1-1 0,0 1 0,0 0 0,0-1 0,0 1 0,-1 0 0,1 0 0,0-1 0,0 1 0,0 0 0,0-1 1,0 1-1,0 0 0,0-1 0,0 1 0,0-1 0,0 1 0,0 0 0,0-1 0,0 1 0,0 0 0,0-1 1,0 1-1,0-1 0,1-2-310,0 0 1,0 0-1,0 0 0,0 0 1,1 0-1,-1 0 1,4-4-1,-1 2 336,0 1 0,1 0 0,-1 0 1,1 0-1,0 0 0,0 1 0,0 0 0,0 0 0,8-3 0,-10 5 204,0 0-1,1 0 0,-1 0 1,1 0-1,-1 1 0,1 0 1,-1 0-1,1 0 0,-1 0 1,1 0-1,-1 1 1,1-1-1,-1 1 0,1 0 1,-1 0-1,0 0 0,5 3 1,-3-2-122,-1 1 1,1-1 0,0 0 0,0-1-1,0 1 1,0-1 0,0 0-1,0 0 1,0-1 0,0 1 0,0-1-1,0 0 1,1-1 0,-1 1-1,0-1 1,0 0 0,0 0-1,0-1 1,5-1 0,-1-2-156,-1 0 1,-1 0-1,1 0 0,-1-1 1,0 0-1,0-1 0,-1 1 1,1-1-1,8-14 0,0 1 191,17-32 0,-27 42 690,-1 1 0,0-1 0,3-13 0,-11 23 4292,-7 11-4199,-10 13-1229,11-8 429,0 1 0,1-1 0,-8 24 1,14-32-24,0 0 1,1 0-1,0 1 1,0-1 0,1 1-1,0-1 1,1 1-1,0 0 1,1 12 0,0-19-8,0-1 0,0 0 1,-1 1-1,1-1 0,0 0 1,0 0-1,0 0 0,0 0 1,1 0-1,-1 0 0,0 0 1,0 0-1,1 0 0,-1 0 1,0-1-1,1 1 0,-1 0 1,1-1-1,-1 0 0,1 1 1,-1-1-1,1 0 0,-1 1 1,1-1-1,-1 0 0,1 0 1,1-1-1,46-1 184,-44 1-160,0-1 1,1 0-1,-1-1 1,0 1-1,0-1 1,0 0 0,-1 0-1,1 0 1,-1-1-1,1 0 1,-1 0 0,0 0-1,-1 0 1,1 0-1,4-8 1,3-5 4,0-1 0,16-35-1,-22 40-12,0 0 0,-1-1-1,-1 0 1,0 1-1,0-1 1,-2 0 0,0 0-1,0 0 1,-2-20 0,0 32-14,1 0 1,-1 1 0,1-1 0,-1 0 0,1 1 0,-1-1-1,0 0 1,0 1 0,0-1 0,0 1 0,0-1 0,0 1-1,0 0 1,-1 0 0,1-1 0,0 1 0,-1 0 0,1 0-1,-1 0 1,1 0 0,-1 0 0,1 1 0,-1-1 0,0 0 0,1 1-1,-1-1 1,0 1 0,0 0 0,1-1 0,-1 1 0,0 0-1,0 0 1,1 0 0,-1 0 0,0 1 0,0-1 0,-2 1 0,-1-1-3,0 1 0,0 0 0,0 0 0,-1 1 0,1-1 0,1 1 0,-1 0 0,0 1 0,0-1 0,1 1 0,-8 5 0,3 2-179,0 0 0,1 1 0,0 0 0,1 0 0,0 1 0,0 0 0,1 0 0,-8 25 0,10-22-1191,0 0-1,1 0 1,1 1-1,-1 20 1,2-4-5572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3.2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0 187 7591,'0'0'7901,"2"-12"-5451,2-3-2401,1 0 0,0 1 0,1-1 0,0 1 0,1 0 0,1 1 0,0 0 0,1 0 0,1 0 0,14-15 0,-23 28-58,-1-1 0,1 0 0,0 1 0,-1-1 0,1 1-1,0-1 1,0 1 0,0-1 0,-1 1 0,1-1-1,0 1 1,0 0 0,0-1 0,0 1 0,-1 0 0,1 0-1,0 0 1,0 0 0,1 0 0,-1 0-4,-1 0-1,1 0 1,-1 1 0,1-1 0,-1 0 0,1 1 0,-1-1-1,1 0 1,-1 1 0,0-1 0,1 1 0,-1-1-1,1 1 1,-1-1 0,0 1 0,0-1 0,1 1-1,-1-1 1,0 1 0,0-1 0,1 2 0,2 35 22,-3-33 141,0 34-44,-2 0 1,-12 73 0,11-100-485,6-26-242,4-2 259,0 1 0,2 0 0,0 0 0,19-24 1,3-7 338,-30 46 64,-1-1 1,1 1 0,-1 0-1,1 0 1,-1 1-1,1-1 1,0 0 0,-1 0-1,1 0 1,0 0-1,0 0 1,0 1 0,0-1-1,0 0 1,0 1-1,0-1 1,0 1 0,1-1-1,-1 1-23,-1 0 0,1 0 0,-1 1 0,1-1 1,-1 1-1,0-1 0,1 0 0,-1 1 0,1-1 0,-1 1 0,0-1 0,0 1 0,1-1 0,-1 1 0,0-1 0,0 1 0,1-1 1,-1 1-1,0-1 0,0 1 0,0-1 0,0 1 0,0-1 0,0 1 0,0 0 0,1 53 447,-2-43-358,1 106 223,2-116-374,0-1 0,0 0-1,0 0 1,0 0 0,0 0 0,0-1 0,-1 1-1,1 0 1,0-1 0,2 0 0,5-7-42,-1 0 1,1-1 0,-2 0-1,1 0 1,-1-1 0,-1 1-1,10-21 1,-3 9 33,-7 11 50,-5 7 48,0 0 0,1 0-1,-1 0 1,1 1-1,0-1 1,-1 1-1,1-1 1,0 1-1,1 0 1,-1 0-1,0 0 1,1 0 0,3-2-1,-5 36 435,1 7-463,-2-4 234,9 52 0,-6-74-1011,0 0 0,0 0 0,2 0 0,6 13 0,5 3-4675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3.6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1 404 10922,'11'-38'1897,"1"0"-1,2 2 0,34-65 1,-13 42-840,55-73 0,-90 133-1060,0-1-1,0 0 1,0 1-1,0-1 1,0 0 0,0 1-1,0-1 1,0 0-1,0 1 1,1-1 0,-1 0-1,0 1 1,0-1-1,0 0 1,0 1-1,1-1 1,-1 0 0,0 0-1,0 1 1,0-1-1,1 0 1,-1 0-1,0 1 1,0-1 0,1 0-1,-1 0 1,0 0-1,1 0 1,-1 1 0,0-1-1,1 0 1,-1 0-1,0 0 1,1 0-1,-1 0 1,0 0 0,1 0-1,-1 0 1,0 0-1,1 0 1,-1 0-1,0 0 1,1 0 0,-1 0-1,0 0 1,1 0-1,-1 0 1,0-1 0,1 1-1,-1 0 1,0 0-1,0 0 1,1 0-1,-1-1 1,0 1 0,0 0-1,1 0 1,-1-1-1,0 1 1,0 0-1,0 0 1,1-1 0,-1 1-1,0 0 1,0-1-1,0 1 1,0 0-1,0-1 1,1 0 0,2 33-74,-3-27 254,9 371-358,-10-293-1688,-6-84-3997,-6-3-4523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3.9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13517,'6'0'1697,"6"11"-1376,5 5 608,3-1-417,3 1-480,1-1-32,-1-8-2787,-9-7-9032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4.9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46 0 7687,'4'2'4968,"5"3"2512,-13-1-7876,-7 0-3296,-32 7-9376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6.0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49 0 1377,'0'0'16811,"-33"2"-18076,22 0 340,6-2-4845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6.9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0 1345,'0'6'9746,"-1"-2"-4998,0-4-4708,1 1 0,-1-1 1,1 1-1,-1-1 0,1 1 0,-1-1 1,1 0-1,-1 1 0,0-1 0,1 0 1,-1 1-1,1-1 0,-1 0 0,0 0 1,1 0-1,-1 0 0,0 1 0,1-1 1,-1 0-1,0 0 0,1 0 0,-1 0 1,0 0-1,1-1 0,-3 1 951,-5 15-3340,3-3-1255,-2-1-3987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7.7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70 0 7911,'11'0'14072,"-17"1"-13103,-15 1-6029,13 0 5409,-37 13-7059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8.9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88 4420,'0'0'402,"0"1"0,0-1-1,1 0 1,-1 1 0,0-1 0,0 1-1,1-1 1,-1 1 0,0-1 0,0 1-1,1-1 1,-1 0 0,0 1 0,1-1-1,-1 0 1,1 1 0,-1-1-1,0 0 1,1 1 0,-1-1 0,1 0-1,-1 0 1,1 0 0,-1 0 0,1 1-1,-1-1 1,1 0 0,-1 0 0,1 0-1,-1 0 1,1 0 0,-1 0 0,1 0-1,-1 0 1,1 0 0,0-1 0,3-6 2347,-5-8-5543,-8-15-1669,-6-14-5221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6.1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3 993,'-3'-2'12203,"8"3"-11996,1-1 0,-1 2 0,0-1-1,0 0 1,1 1 0,-1 0 0,0 0-1,-1 1 1,6 3 0,45 30-132,-44-28-7,14 12-111,-21-16-33,1 0-1,-1 0 0,1 0 1,0 0-1,0-1 0,0 0 1,1 0-1,-1-1 0,1 1 1,-1-1-1,1 0 0,0-1 1,9 2-1,-14-8-3895,-1-10 732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13.6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39 103 13100,'-38'14'3823,"52"-15"291,12 2-2483,17 0-1456,-24-3-83,10 1-93,1-3-1,-1 0 1,-1-2 0,35-11-1,-59 16-336,1-2 0,-1 1 0,1 0 0,-1-1 0,0 0 0,6-5 0,-6 4-580,-1 1 1,0 0 0,-1-1-1,1 1 1,-1-1 0,1 0-1,2-7 1,2-14-6060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14.0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1 11947,'-21'18'2403,"13"0"-802,2 6-256,2 5-640,4 2 192,0 4-673,0-1 96,0 1-352,0 1 160,8-3-95,2-4-322,4-5-1697,7-4-1857,-5-6-5638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14.3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46 14318,'-2'0'1441,"24"0"-608,11-4-1,4-6-511,-2 2-97,0 5-224,-1-1-128,1-1-769,2 1-1858,-2-3-5412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14.7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143 49 10666,'-8'5'1012,"-1"1"1,1 1-1,0 0 0,-9 9 1,12-9-776,0-1 1,0 1-1,1 0 1,0 0-1,0 0 1,1 1-1,0 0 1,0-1-1,-3 16 0,3-7-188,0 1 0,0 0 0,2 0-1,0 0 1,1-1 0,1 1-1,3 20 1,-3-34-46,0 0 0,0-1-1,1 1 1,-1 0 0,1-1-1,0 1 1,-1-1 0,1 0 0,0 0-1,0 0 1,0 0 0,1 0 0,-1 0-1,0 0 1,1-1 0,-1 1-1,1-1 1,0 0 0,-1 0 0,1 0-1,0 0 1,0 0 0,0 0-1,-1-1 1,1 1 0,0-1 0,0 0-1,0 0 1,0 0 0,0 0 0,0-1-1,0 1 1,0-1 0,0 0-1,-1 1 1,1-1 0,0-1 0,-1 1-1,1 0 1,0-1 0,-1 1-1,0-1 1,1 0 0,-1 0 0,0 0-1,0 0 1,0 0 0,0 0-1,0 0 1,2-5 0,2-6 45,-1-1-1,0 1 1,-1-1 0,-1-1-1,0 1 1,1-23 0,-2 3-298,-5-58 0,2 88 314,1-1 0,0 1-1,-1 0 1,0 0-1,0 0 1,-1-1-1,1 1 1,-1 0-1,1 1 1,-1-1-1,-1 0 1,1 0-1,0 1 1,-1 0 0,0-1-1,1 1 1,-2 0-1,1 0 1,0 0-1,0 1 1,-1-1-1,1 1 1,-1 0-1,0 0 1,0 0-1,0 1 1,0-1 0,0 1-1,0 0 1,0 0-1,0 0 1,-1 0-1,1 1 1,0 0-1,0 0 1,-1 0-1,1 0 1,0 1 0,0 0-1,-7 1 1,8 0-47,0-1 1,0 1-1,0 0 1,0 0 0,0 0-1,1 0 1,-1 0-1,0 1 1,1-1 0,0 1-1,0 0 1,0-1-1,0 1 1,0 0 0,0 0-1,1 0 1,-3 7-1,0 1-47,0 0 0,1 0 0,0 0-1,-1 13 1,4-22 13,-2 17-521,0-1 0,2 19 0,-1-33-11,2 0 0,-1 0 0,0-1 0,1 1-1,0 0 1,0-1 0,0 1 0,0-1 0,0 1 0,1-1 0,-1 1 0,1-1 0,0 0 0,0 0 0,1 0 0,3 5 0,18 5-8889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15.1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0 6278,'0'31'7719,"-10"-2"-5861,2 10-353,4-3-800,0-3-513,4-11-128,0-8-32,0-10-1185,6-4-9321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15.4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60 1 7911,'-11'23'6645,"-3"0"-4564,-12 24-936,24-41-796,1-3-176,0 0 0,0 0 0,0 0 0,0 0 0,1 0 0,-1 0 0,1 0 0,0 4 0,2-6-170,0 1 0,1-1 0,-1-1 0,1 1 0,-1 0 0,1-1-1,0 1 1,3-1 0,-3 1-2,15 2 51,-6-2-32,-1 1 0,1 0-1,-1 1 1,0 0 0,13 6 0,-21-8-17,0 1 0,0 0 0,0-1 0,-1 1 0,1 0 1,-1 1-1,0-1 0,1 0 0,-1 1 0,0-1 0,0 1 0,0-1 0,-1 1 0,1 0 0,-1 0 0,1 0 1,-1 0-1,0 0 0,0 0 0,0 0 0,-1 1 0,1-1 0,-1 6 0,1 5 59,0 0-1,-2 1 1,-3 27 0,3-38-45,0 0-1,0 1 1,0-1 0,0 0 0,-1 0 0,0 0-1,0-1 1,0 1 0,0 0 0,0-1 0,-1 1-1,0-1 1,1 0 0,-1 0 0,0 0 0,-1 0-1,1 0 1,-4 2 0,-18-1-889,23-4 440,0 0 1,0-1-1,0 1 0,0 0 0,0-1 1,0 1-1,0-1 0,0 1 0,0-1 1,-2-1-1,-9-14-5280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15.7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0 100 9641,'3'-2'4036,"7"-9"-2659,10-1 641,7 1-576,6 0-802,3 2-127,7 1-513,5-1 128,1 0-1089,4-2-2210,-6 4-4484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16.5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3 192 545,'-1'-3'12193,"0"-5"-7059,1 4-5138,0 1-1,0 0 1,0 0-1,0 0 0,0-1 1,1 1-1,1-5 1,4-8 222,0 0 0,1 1 0,0 0-1,2 0 1,18-25 0,-26 39-209,-1 0-1,1 0 1,0-1 0,0 1-1,0 1 1,0-1-1,0 0 1,0 0-1,0 0 1,0 0-1,0 1 1,0-1-1,0 1 1,0-1-1,1 1 1,-1-1-1,0 1 1,0-1-1,1 1 1,-1 0-1,0 0 1,0 0-1,1 0 1,-1 0-1,0 0 1,1 0-1,-1 0 1,0 0-1,1 1 1,-1-1-1,0 0 1,0 1-1,0-1 1,1 1-1,0 0 1,0 1 10,0 0 0,-1 0 0,1 0 1,-1 0-1,0 0 0,1 0 0,-1 0 0,0 0 0,0 0 1,0 0-1,-1 1 0,1-1 0,-1 0 0,1 1 0,-1-1 0,1 0 1,-1 5-1,1 23 168,0-21-165,0-1 1,-1 0-1,0 0 0,0 1 1,-1-1-1,0 0 1,0 1-1,-1-1 0,-4 13 1,5-20-45,2-8-981,0 0 947,1 1 1,-1 0 0,1-1 0,1 1-1,-1 0 1,1 0 0,1 0-1,4-7 1,38-48-152,-31 41 234,-9 12 42,-5 6-34,1-1 1,-1 1 0,0 0 0,1 0-1,-1 0 1,1 0 0,0 0-1,0 1 1,0-1 0,0 0 0,0 1-1,0-1 1,0 1 0,0 0-1,1 0 1,-1 0 0,0 0 0,5-1-1,-6 5 8,0 0 1,0 0-1,-1 0 0,1 0 0,-1 0 0,1 0 0,-1 0 0,0 1 1,0-1-1,-1 4 0,1-2 21,-10 159 257,40-216 399,-3 15-719,-11 13 25,2 1 1,1 1 0,22-21-1,-41 42-11,1 1 1,-1 0-1,1 0 0,-1 0 1,1 0-1,-1 0 0,1 0 0,-1 0 1,1 0-1,-1 0 0,1 0 1,-1 0-1,1 0 0,-1 0 0,1 0 1,-1 0-1,1 0 0,-1 1 1,0-1-1,1 0 0,-1 0 0,1 1 1,-1-1-1,1 0 0,-1 1 0,0-1 1,1 0-1,-1 1 0,0-1 1,1 0-1,-1 1 0,0-1 0,1 1 1,-1-1-1,0 1 0,0-1 1,0 1-1,1-1 0,-1 1 0,0-1 1,0 1-1,0 0 0,14 34 191,-6-17-108,3 12 66,0 0 1,-2 1-1,10 62 0,-15-70-74,-4-22-122,0-1 0,0 1-1,1 0 1,-1-1 0,0 1-1,0 0 1,1-1 0,-1 1-1,0-1 1,1 1 0,-1 0-1,1-1 1,-1 1 0,0-1-1,1 1 1,-1-1 0,1 1-1,0-1 1,-1 0-1,1 1 1,-1-1 0,1 0-1,0 1 1,-1-1 0,1 0-1,-1 0 1,1 0 0,1 1-1,20-2-4510,-21 0 4248,17-3-6324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17.0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0 291 10634,'1'1'8700,"4"-8"-8271,6-21 217,11-46 0,7-20-522,-25 84-75,0-1-1,1 1 1,1 0-1,-1 0 1,2 1-1,9-12 1,-16 20-41,1 1 1,-1-1-1,0 1 0,1-1 0,-1 1 1,1 0-1,-1-1 0,0 1 0,1-1 1,-1 1-1,1 0 0,-1-1 0,1 1 1,0 0-1,-1 0 0,1-1 0,-1 1 1,1 0-1,-1 0 0,1 0 0,0 0 1,-1 0-1,1 0 0,-1 0 0,1 0 1,0 0-1,-1 0 0,1 0 0,-1 0 1,1 0-1,1 1 0,-1 0 7,0 0 1,0 0-1,0 0 0,0 0 1,0 1-1,0-1 0,0 0 0,0 1 1,0-1-1,-1 0 0,1 1 1,0 2-1,13 59 197,-11-48-193,7 37-229,-2 1 0,1 83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17.4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14670,'3'0'2883,"-1"0"-1634,10 4-224,8 3 64,7 8-32,12-4-224,8-4-737,6-2 64,0-5-577,3 0-2401,-11-14-7592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6.5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5509,'0'0'1821,"4"13"1051,2-7-2470,1 1 0,0-1 0,1-1 0,-1 1 0,1-1 1,11 5-1,27 19-196,-32-17-159,2 1 46,0-1 0,31 19 0,-21-15-6206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2.5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71 8584,'0'-5'847,"0"-1"-1,-1 1 1,1-1-1,-1 1 1,0-1 0,-1 1-1,1 0 1,-1-1-1,0 1 1,-1 0-1,-3-6 1,6 37 2155,-1-8-2854,25 721 636,-22-699-776,-2-24 0,0 1-1,1-1 1,1 0 0,1 0-1,8 29 1,-11-44-9,1 0 0,-1 1 0,0-1 0,1 0 0,0 0 0,-1 1 0,1-1 0,0 0 0,-1 0 0,1 0 0,0 0 0,0 0 0,0 0 0,0 0 0,0 0 0,0 0 0,0-1 0,0 1 0,1 0 0,-1-1 0,0 1 0,2 0 0,-2-1-2,0 0 1,1 0 0,-1 0-1,0-1 1,0 1 0,1 0-1,-1-1 1,0 1-1,0 0 1,1-1 0,-1 0-1,0 1 1,0-1 0,0 0-1,0 0 1,0 1 0,0-1-1,1-1 1,4-5 0,-1 1 0,0-1 0,0 0 0,-1 0 0,7-13 0,31-86 144,43-170 1,-51 158-108,-14 51-49,-3 15 47,-2-1 0,8-61 0,-23 96-40,0 17-2,0 1 0,0 0-1,0 0 1,0 0 0,0 0-1,0 0 1,0 0 0,0 0-1,-1 0 1,1 0 0,0-1-1,0 1 1,0 0 0,0 0 0,0 0-1,0 0 1,0 0 0,0 0-1,0 0 1,-1 0 0,1 0-1,0 0 1,0 0 0,0 0 0,0 0-1,0 0 1,0 0 0,0 0-1,-1 0 1,1 0 0,0 0-1,0 0 1,0 0 0,0 0-1,0 0 1,0 0 0,0 0 0,-1 0-1,1 0 1,0 0 0,0 0-1,0 0 1,0 1 0,0-1-1,0 0 1,0 0 0,0 0-1,0 0 1,0 0 0,0 0 0,-1 0-1,1 0 1,0 0 0,0 1-1,0-1 1,0 0 0,0 0-1,0 0 1,0 0 0,-12 30-1860,-3 58-5498,7-30-1372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2.9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1 5862,'-6'4'9838,"2"8"-6662,1 18-4260,2-21 2339,-19 252 1004,15-91-8153,6-195 2616,0-11-1457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3.2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48 8584,'0'-6'3203,"0"-1"-128,0 3-993,6-1-961,9 1-480,5-1-65,9 1 33,4 0-225,-1 3-128,1-1-288,-8 0 193,-9 2-354,-1-2-383,-5 2-962,0-2-544,-2 2-2082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3.6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8328,'19'0'3876,"7"0"-2083,1 0 545,2-4-1313,1 4-480,-1 0-481,0 0 64,-3 0-576,3 0-1794,-2 0-3492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3.9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226 0 7591,'-70'5'8317,"57"-4"-7518,1 2 1,-1-1 0,-21 9 0,29-9-772,1 0-1,-1 0 1,0 1-1,0-1 1,1 1-1,0 0 1,-1 0-1,1 1 0,0-1 1,1 1-1,-1 0 1,1 0-1,-1 0 1,1 0-1,0 1 1,1-1-1,-1 1 1,1 0-1,0 0 1,0-1-1,0 2 1,1-1-1,0 0 0,0 0 1,0 7-1,0-8-25,1 0 0,0 0 0,0 1-1,0-1 1,1 0 0,0 0 0,0 0-1,0 0 1,0 0 0,0 0 0,1 0-1,0 0 1,0-1 0,3 7 0,3-2-14,0 1 0,0-1 1,0 0-1,11 8 0,113 76-94,-131-91 102,0 0 1,1 0-1,-1 0 1,0 0-1,0 0 1,1 0-1,-1 1 1,0-1-1,0 1 1,-1-1-1,1 0 1,0 1-1,0 0 1,-1-1-1,1 1 1,0-1-1,-1 1 1,0 0-1,1-1 1,-1 1-1,0 0 1,0-1-1,0 4 1,-1-4 4,1 1 0,-1-1 0,0 1 0,0-1 0,0 1 0,0-1 0,0 0 0,0 1 0,0-1 1,0 0-1,-1 0 0,1 0 0,0 0 0,-1 0 0,1 0 0,0 0 0,-1 0 0,1-1 0,-1 1 1,0-1-1,1 1 0,-3 0 0,-20 4-132,1-1-1,-1 0 1,0-2 0,-31-1-1,57-6-6204,11-10-337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4.3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1 7271,'-18'39'7653,"10"3"-4012,7-14-2958,2 34 0,1-15 174,-12 174 40,11-211-1015,6-29 96,2-9 156,122-220-5,-71 137-402,-60 110-120,10-14 592,-4 8-3076,1 7-7254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4.6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6342,'0'18'4228,"0"-4"-865,2 14-736,18-5-1026,3 3-159,5 3-417,3-2-321,0-1-384,-1-6-287,-3-7 191,-2-13-705,1 0-1152,5-35-962,2-18-4195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5.0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14253,'0'9'5670,"12"-9"-3973,0 3-640,5 3 32,5-3-512,7-3-225,2 0-352,-1 0 96,-5 0-992,-4 0-1507,-7 0-2529</inkml:trace>
  <inkml:trace contextRef="#ctx0" brushRef="#br0" timeOffset="1">52 250 17713,'0'7'1697,"21"-3"-960,9 5 768,7 4-1056,12-6-225,7-3-544,9-3-4100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6.2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49 4388,'-8'6'10474,"0"-2"-8104,24-3-1441,11-1 545,6 0-417,4 0-32,-1 0-609,1-5-64,-2-2-352,-2 3 160,-6 2-192,-3 2-32,-7-2-544,-5-1-770,-6-3-928,-6-5-2722,0-9-5414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6.5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 0 9321,'-12'27'3651,"2"4"-1921,3 11 0,3 2-545,2 3-481,2 4-223,0-2-353,0 1-96,0-10-96,4-6-1506,7-5-2337,-5-9-5895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6.8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7527,'0'0'1826,"4"7"-769,4 6 32,2 1-32,2 1-384,2-3 63,1 1-191,1-2-257,0-1-128,-2 1-256,2-2 192,1 0-1281,1-1-833,0-1-1089,0 2-3395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6.9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0 119 16496,'0'0'768,"17"0"-191,15 0 352,11-2-321,6-13-448,5-6 1,-1-3-1346,-2-2-1954,-8-5-4132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7.2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95 74 10922,'-8'6'614,"0"1"-1,1 0 0,0 1 0,0 0 0,1 0 0,0 0 1,0 1-1,1 0 0,0 0 0,1 0 0,0 1 0,-3 11 1,3-6-496,0 1 0,2 0 0,0 0 0,0 0 0,2 0-1,0 0 1,3 18 0,-3-31-114,1 0-1,-1 0 0,1 0 0,0 0 1,0-1-1,0 1 0,0 0 0,1-1 1,-1 1-1,1-1 0,-1 1 0,1-1 1,0 0-1,0 0 0,0 0 0,0 0 1,0 0-1,1 0 0,-1 0 0,0-1 1,1 1-1,-1-1 0,1 0 0,0 0 1,-1 0-1,1 0 0,0 0 0,0 0 1,0-1-1,0 0 0,0 1 0,-1-1 1,1 0-1,4-1 0,-1 1-3,-1 0 1,1 0-1,-1-1 0,1 0 0,-1 0 0,0-1 1,0 0-1,1 1 0,-1-2 0,0 1 0,-1-1 1,1 1-1,0-1 0,-1 0 0,1-1 0,-1 1 1,5-7-1,-2 0-136,-1 0 1,0 0-1,0-1 1,-1 0-1,-1 0 1,0 0-1,0 0 1,3-22-1,-3 2-367,-1 0 1,-2-33-1,-1 57 507,0 1 0,0 0 0,-1 0 0,0 0 0,0 0 0,-1 0 0,0 0 0,1 1 0,-2-1 0,1 0 0,-1 1 0,-5-9 0,6 12 31,0-1 0,0 1 1,-1 0-1,1 0 0,0 0 1,-1 0-1,1 1 0,-1-1 1,0 1-1,1-1 0,-1 1 1,0 0-1,0 0 0,0 0 1,0 1-1,0-1 0,0 1 1,0-1-1,0 1 0,0 0 1,0 0-1,0 1 0,0-1 1,0 0-1,0 1 0,0 0 1,-4 1-1,3 0-28,0 0 0,0 1 0,0-1 0,0 1 1,0 0-1,1 0 0,-1 0 0,1 0 0,0 1 0,0-1 0,0 1 0,0 0 0,1 0 1,-1 0-1,-3 8 0,-1 3-638,1 0 1,1 1 0,-6 20-1,3 14-3858</inkml:trace>
  <inkml:trace contextRef="#ctx0" brushRef="#br0" timeOffset="1">337 427 8232,'-11'23'8296,"1"-1"-6919,2 4 160,4 5-1056,2-2-417,2-6 128,0-6-352,0-6 0,8-8-1634,4-3-1249,-2 0-3651,-1-20-385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7.6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0 13421,'-2'2'209,"0"0"-1,0-1 1,0 1 0,0 0 0,0 0 0,0 0 0,1 0 0,-1 0 0,1 1 0,0-1 0,0 0-1,0 1 1,0-1 0,0 1 0,0-1 0,0 1 0,0 3 0,0 0 3,1 1 0,-1-1 1,1 1-1,0 0 0,2 11 1,-2-16-200,1-1 0,-1 1 0,1-1 0,0 1 0,0-1 0,-1 1 1,1-1-1,0 0 0,0 1 0,0-1 0,1 0 0,-1 0 0,0 0 0,0 0 0,1 0 0,-1 0 1,0 0-1,1 0 0,-1 0 0,1-1 0,-1 1 0,1-1 0,-1 1 0,1-1 0,0 1 0,-1-1 1,3 0-1,50 2 522,-41-2-418,-7 0-110,1 0-1,0 0 1,0 1-1,-1 0 1,1 0-1,0 1 1,-1-1-1,11 6 0,-14-6-1,-1 0 0,0 1 0,0-1 0,0 1 0,0 0 0,0 0 0,0 0 0,0 0 0,-1 0 0,1 0 0,-1 0 0,0 0 0,1 1 0,-1-1 0,0 0-1,0 1 1,0-1 0,-1 1 0,1 0 0,-1-1 0,1 1 0,-1-1 0,0 1 0,0 5 0,0 10 295,-1 1-1,0 0 1,-7 28-1,6-39-197,0 0 0,-1 0-1,0-1 1,0 1 0,-1-1-1,0 1 1,0-1 0,-1-1-1,0 1 1,-9 9 0,13-15-198,1 0 0,-1-1 1,0 1-1,1 0 0,-1-1 0,0 1 1,0-1-1,0 1 0,1-1 0,-1 1 1,0-1-1,0 1 0,0-1 0,0 0 1,0 0-1,0 1 0,0-1 1,0 0-1,0 0 0,0 0 0,0 0 1,1 0-1,-1 0 0,0 0 0,0-1 1,0 1-1,0 0 0,0 0 0,0-1 1,0 1-1,0-1 0,0 1 0,-1-2 1,-1 0-734,0-1 1,0 1 0,1-1 0,-1 0-1,1 0 1,-1-1 0,-1-3-1,-12-20-6842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7.9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 6438,'10'-2'6694,"0"-2"-5124,9 0 704,3 1-480,5-1-705,1 2-96,1 0-160,-2 1-577,1 1 0,-5 0-384,1 0-449,-3 0-1569,-7 0-2914,-1 0-8169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30.0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29 383 9321,'-1'1'206,"1"-1"-1,-1 1 1,0-1 0,1 0-1,-1 1 1,0-1 0,0 0-1,1 0 1,-1 1 0,0-1-1,1 0 1,-1 0 0,0 0 0,0 0-1,1 0 1,-1 0 0,0 0-1,0 0 1,1 0 0,-1-1-1,0 1 1,0 0 0,1 0 0,-1-1-1,0 1 1,1 0 0,-1-1-1,0 1 1,1 0 0,-1-1-1,1 1 1,-1-1 0,0 0 0,1 1-1,0-1 1,-1 1 0,1-1-1,-1 0 1,1 1 0,-1-2-1,0-2 109,1-1-1,0 1 0,0 0 1,0-1-1,0 1 1,2-7-1,-2 9-365,2-5 164,0 0 0,0 0 0,0 0 0,1 0-1,0 1 1,0-1 0,1 1 0,0 0 0,0 0 0,0 0-1,10-9 1,-11 12-115,0 0-1,0-1 1,0 2-1,0-1 1,1 0-1,-1 1 1,1 0-1,0-1 1,0 2-1,-1-1 1,1 0-1,1 1 1,-1-1-1,0 1 1,0 1-1,0-1 1,1 0-1,-1 1 1,0 0-1,1 0 1,4 1-1,-8-1-7,0 1-1,-1 0 1,1-1-1,0 1 1,0 0-1,0 0 1,-1 0-1,1 0 0,0 0 1,-1 0-1,1 0 1,-1 0-1,1 0 1,-1 0-1,1 0 1,-1 0-1,0 0 1,1 0-1,-1 0 1,0 0-1,0 0 0,0 2 1,2 33-79,-1-26 98,-2 39-47,1-37 77,-1 1 0,2 0 0,2 22-1,-2-34-80,0-1-1,1 1 1,-1-1-1,0 0 1,0 1-1,1-1 1,-1 0-1,0 0 1,1 0-1,-1 0 1,0 0-1,1 0 1,-1 0-1,0 0 1,0 0-1,1-1 1,-1 1-1,0 0 1,2-2-1,4-4-92,-1 0-1,0 0 1,0-1 0,0 0-1,-1 0 1,0-1-1,0 0 1,4-9 0,3-4-452,3-5-155,-2 4 185,0 1-1,28-33 1,-41 54 581,0-1 0,0 1 0,1 0 0,-1 0 0,0 0 0,0 0 0,0 0-1,0 0 1,0-1 0,0 1 0,0 0 0,1 0 0,-1 0 0,0 0 0,0 0 0,0 0 0,0 0 0,0 0 0,1 0 0,-1-1 0,0 1 0,0 0 0,0 0-1,0 0 1,1 0 0,-1 0 0,0 0 0,0 0 0,0 0 0,0 0 0,1 0 0,-1 0 0,0 0 0,0 1 0,0-1 0,0 0 0,1 0 0,-1 0 0,0 0-1,0 0 1,0 0 0,0 0 0,0 0 0,1 0 0,-1 1 0,3 9 709,-3 21 182,0-26-695,-1 18 167,1 33 184,1-52-544,-1-1 0,0 0 0,1 0 0,0 0 0,0 0 0,0 0 0,0 0 0,0 0 0,0-1 0,1 1 0,-1 0-1,1-1 1,0 1 0,3 3 0,-4-5-28,1 0 0,-1 0 0,0 0-1,1-1 1,-1 1 0,1 0 0,-1-1 0,0 1-1,1-1 1,-1 1 0,1-1 0,0 0-1,-1 0 1,1 1 0,-1-1 0,1 0 0,-1 0-1,1-1 1,-1 1 0,1 0 0,0 0-1,-1-1 1,1 1 0,-1-1 0,0 1-1,1-1 1,-1 0 0,1 0 0,-1 0 0,0 1-1,0-1 1,1 0 0,1-3 0,4-2-122,-1 0 0,0-1 1,0 0-1,6-10 0,8-13-503,-2 0 0,-1-1 0,18-42 2946,-36 116-885,-1-15-1157,5 41 0,-3-62-269,1 0 0,0 0 0,1 0 0,0-1 0,0 1 0,0 0 0,1-1 0,0 0 1,0 1-1,8 10 0,-11-17-3,0 1 1,1-1-1,-1 0 1,0 1-1,0-1 1,1 0-1,-1 1 1,0-1-1,0 0 1,1 1 0,-1-1-1,0 0 1,1 0-1,-1 0 1,0 1-1,1-1 1,-1 0-1,1 0 1,-1 0-1,0 0 1,1 1-1,-1-1 1,1 0-1,-1 0 1,0 0-1,1 0 1,-1 0-1,1 0 1,-1 0-1,0 0 1,1 0 0,-1-1-1,1 1 1,-1 0-1,0 0 1,1 0-1,-1 0 1,0-1-1,1 1 1,-1 0-1,1 0 1,-1 0-1,0-1 1,0 1-1,1 0 1,-1-1-1,0 1 1,0 0-1,1-1 1,-1 1 0,0 0-1,0-1 1,0 1-1,1-1 1,10-28 175,-8 18-42,20-50-96,-8 17-52,2 1-1,1 1 0,3 0 1,35-53-1,-56 95 9,0-1-1,0 1 1,1 0 0,-1-1-1,0 1 1,0 0 0,1-1-1,-1 1 1,0 0 0,0 0-1,1-1 1,-1 1 0,0 0-1,0 0 1,1 0 0,-1 0-1,0-1 1,1 1-1,-1 0 1,0 0 0,1 0-1,-1 0 1,0 0 0,1 0-1,-1 0 1,1 0 0,-1 0-1,0 0 1,1 0 0,-1 0-1,0 0 1,1 0 0,-1 0-1,0 0 1,1 0 0,-1 0-1,0 1 1,1-1 0,9 16-112,3 30-29,-12-42 155,2 12 9,71 268 624,-69-274-1161,-2-15-2946,-3-18-4254,-4-2-3144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30.3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15983,'2'6'2402,"7"-3"-1249,1 8-31,4 4 63,7-1-224,1 3-513,7-1-96,6-3-416,4-2 32,2-6-2178,4-5-2306,-6-7-9417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30.7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 0 10858,'4'20'5862,"12"-5"-4965,9 3 832,0 4-672,-1 2-256,5-4-256,-1-2-353,-1-4 64,-4-4-320,-3-5 64,-6-1-929,-5-4-833,-5 0-1024</inkml:trace>
  <inkml:trace contextRef="#ctx0" brushRef="#br0" timeOffset="1">0 266 13196,'0'-3'4100,"0"-12"-1858,6 0-768,9 1-225,1-1-512,4 3-1,3-1-383,0-2-321,3-1 96,3-4-352,4-6-929,-1-1-2307,1-6-5252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31.0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70 16656,'-1'0'47,"1"0"0,0 0 0,0 0 0,0 0 0,0 0 0,-1 0 0,1 0 0,0 0 0,0 0 0,0 0 1,-1 0-1,1 0 0,0 0 0,0 0 0,0 0 0,0 0 0,-1 0 0,1 0 0,0 0 0,0-1 0,0 1 0,0 0 0,-1 0 0,1 0 0,0 0 1,0 0-1,0 0 0,0 0 0,0-1 0,-1 1 0,1 0 0,0 0 0,0 0 0,0 0 0,0-1 0,0 1 0,0 0 0,0 0 0,0 0 1,0 0-1,0-1 0,5-7 878,15-7-389,-9 9-398,0 0 0,1 0 1,0 2-1,0-1 0,0 1 1,1 1-1,-1 0 1,1 1-1,0 0 0,0 1 1,16 0-1,-28 1-136,0 1 1,0-1-1,0 0 1,0 0-1,-1 0 1,1 1-1,0-1 1,0 0-1,0 1 1,-1-1-1,1 1 1,0-1-1,-1 1 0,1-1 1,0 1-1,-1 0 1,1-1-1,0 1 1,-1 0-1,1-1 1,-1 1-1,1 0 1,-1 0-1,0-1 1,1 1-1,-1 0 1,0 0-1,0 0 1,1-1-1,-1 1 0,0 0 1,0 0-1,0 0 1,0 1-1,-1 37 76,0-30-55,0 2-9,-1-1 1,0 1-1,-1 0 1,-1 0-1,1-1 1,-7 12-1,-37 61-286,11-19 160,31-56 136,1 1 1,0-1-1,0 1 1,1 0 0,0 0-1,0 0 1,1 0-1,1 0 1,-2 16-1,3-24-9,0-1-1,0 1 0,1-1 1,-1 1-1,0-1 0,0 0 1,1 1-1,-1-1 0,0 0 1,1 1-1,-1-1 0,0 0 1,1 1-1,-1-1 0,0 0 1,1 0-1,-1 1 0,1-1 0,-1 0 1,0 0-1,1 0 0,-1 1 1,1-1-1,-1 0 0,1 0 1,-1 0-1,0 0 0,1 0 1,0 0-1,18 0 114,-15 0-61,7 0-212,0 0 0,0-2 0,0 1-1,0-1 1,0-1 0,-1 0 0,1 0 0,-1-1 0,0-1 0,0 1-1,0-2 1,-1 1 0,0-1 0,0-1 0,9-8 0,-5 5-1477,-1-1 1,-1 0-1,20-24 1,-7-5-4123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31.4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 1 13741,'-1'0'258,"0"0"0,-1 0 0,1 0 1,0 0-1,0 1 0,0-1 0,0 1 0,0-1 0,0 1 1,0-1-1,0 1 0,0-1 0,0 1 0,0 0 0,0 0 1,1-1-1,-1 1 0,-1 1 0,-12 23 1061,-1 29-929,12 5-200,4-42-145,-1-16-45,0 0 0,1 0 0,-1 0 0,1 0 0,-1 0 0,1 0 1,-1 0-1,1 0 0,0 0 0,0 0 0,-1-1 0,1 1 0,0 0 0,0-1 0,0 1 0,0 0 0,0-1 0,0 1 0,0-1 0,0 1 0,0-1 0,0 0 0,0 1 1,0-1-1,0 0 0,2 0 0,36 7 73,-31-7-9,7 2 35,-3-1-85,0 1 1,-1 0-1,0 0 1,1 1-1,11 5 1,-20-7-21,0 0 1,-1 1 0,1 0 0,0-1-1,-1 1 1,1 0 0,-1 0-1,0 0 1,0 1 0,0-1-1,0 0 1,0 1 0,0-1 0,-1 1-1,1 0 1,-1 0 0,0-1-1,1 1 1,-1 0 0,-1 0 0,1 0-1,0 0 1,-1 0 0,1 4-1,0 5 46,-1 0 0,0 0 0,-1 0 0,-1-1 0,1 1 0,-8 22 0,8-29-3,-1 0 0,0 0 0,0-1 0,0 1 0,-1-1 0,0 1 0,0-1 0,0 0 0,0 0 0,0 0 0,-1 0 0,0-1 0,0 1 0,0-1 0,0 0 0,0 0 0,-1-1 0,-6 4 0,9-5-94,0 0 1,0 0-1,-1-1 1,1 1-1,0-1 1,-1 1-1,1-1 1,0 0-1,-1 0 1,1 0-1,0 0 1,-1 0-1,1 0 1,0-1-1,-1 1 1,1-1 0,0 0-1,0 0 1,-1 0-1,1 0 1,0 0-1,0 0 1,0 0-1,-2-3 1,-2-1-1019,1 0 0,1-1 0,-1 0 0,1 0 0,0 0 0,-5-11 0,-13-26-6980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31.8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15 12139,'12'0'2403,"6"0"-481,7 0 160,3 0-1090,5 0-447,6 0-321,2 0-256,4 0 0,0 0-2562,-4 0-2179,-4-14-5637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7.4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5125,'6'0'693,"0"1"1,0-1 0,0 1-1,0 0 1,6 2-1,-9-2-591,0 0-1,0 1 0,0-1 0,0 1 1,0 0-1,0 0 0,0 0 0,-1 0 1,1 0-1,-1 1 0,1-1 0,-1 1 1,0 0-1,0-1 0,0 1 0,1 4 1,5 6 210,-1-1-1,1 0 1,1-1 0,19 21 0,-23-27-438,1-1-1,-1 0 1,1 0 0,0 0-1,7 3 1,-9-5-334,1 0-1,-1-1 1,1 1 0,0-1-1,0 0 1,-1 0 0,1-1-1,5 1 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32.1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113 0 6790,'0'10'2169,"-1"0"0,0 0-1,-4 16 1,0-8-1112,-2 1 0,-9 18 0,9-20-192,-3 5-641,1 0 1,2 1-1,0 0 0,1 0 0,2 1 0,0-1 1,1 1-1,2 0 0,0 0 0,4 28 0,-3-50-213,1 0-1,-1 0 1,1 0-1,0 0 0,-1 0 1,1 0-1,0 0 1,0 0-1,0 0 0,0-1 1,1 1-1,-1 0 1,0-1-1,1 1 0,-1-1 1,1 0-1,-1 1 1,1-1-1,3 2 0,-1-1 2,1 0-1,-1 0 1,0-1-1,1 0 0,0 1 1,-1-2-1,1 1 1,7 0-1,-4-1 35,-1 0 0,1 0 1,-1 0-1,0-1 0,0-1 0,1 1 0,-1-1 1,0 0-1,0-1 0,0 0 0,8-5 0,-6 2-55,-1-1 0,0 0 0,-1-1 0,0 1-1,0-1 1,0-1 0,-1 0 0,-1 1 0,1-2 0,-1 1-1,-1-1 1,0 1 0,0-1 0,3-14 0,-2-5-62,0 0 0,-2 0 0,0-55 0,-3 80 99,0 0 1,0 0 0,0-1 0,0 1 0,-1 0 0,0 0 0,1 0 0,-1 0 0,-1 0 0,1 0 0,-1 0 0,1 1-1,-1-1 1,0 0 0,0 1 0,-1 0 0,1-1 0,-1 1 0,0 0 0,0 0 0,0 0 0,0 1 0,0-1 0,0 1-1,-1 0 1,1-1 0,-1 1 0,0 1 0,0-1 0,1 1 0,-1-1 0,0 1 0,0 0 0,0 1 0,-6-1 0,1 0-14,0 1 0,1 1 1,-1-1-1,0 1 0,1 1 1,-1 0-1,1 0 1,0 0-1,-1 1 0,1 1 1,1-1-1,-1 1 0,0 1 1,1-1-1,0 1 1,0 0-1,0 1 0,1 0 1,0 0-1,0 0 0,0 1 1,1 0-1,0 0 1,-5 8-1,7-10-382,1 0 1,-1 0-1,1 0 1,0 0-1,0 0 1,0 1-1,-1 5 0,1 22-6250,2-11-5939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32.7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1 407 18097,'0'0'438,"24"-2"1334,-17-3-1586,1 0 1,-1 0-1,1-1 0,-1 0 0,-1 0 1,1-1-1,-1 1 0,9-14 0,38-67-421,-46 74 278,133-213-219,-140 225 154,0 0 1,0 1-1,1-1 0,-1 0 1,0 1-1,1-1 0,-1 0 1,1 1-1,-1-1 0,1 1 1,0-1-1,-1 1 0,1-1 1,-1 1-1,1-1 0,0 1 1,-1-1-1,1 1 0,0 0 1,-1-1-1,1 1 0,0 0 1,0 0-1,0 0 0,-1 0 1,1-1-1,0 1 0,0 0 1,-1 0-1,1 0 0,0 1 1,0-1-1,0 0 0,-1 0 1,1 0-1,0 0 0,-1 1 1,1-1-1,0 0 0,0 1 1,-1-1-1,1 1 0,0-1 0,-1 1 1,1-1-1,-1 1 0,1-1 1,-1 1-1,1-1 0,-1 1 1,1 0-1,-1-1 0,1 1 1,-1 0-1,0-1 0,0 1 1,1 0-1,-1 0 0,0-1 1,0 1-1,0 0 0,0 0 1,1 0-1,-1-1 0,0 1 1,-1 1-1,3 23-18,-2 0 1,-1 0-1,-1-1 0,0 1 0,-2-1 1,-1 1-1,-2-1 0,-8 24 0,9-33 24,2-5 45,-1 0 0,2 0 0,0 1 1,0-1-1,0 1 0,2 0 0,-1 0 0,1 0 0,1 0 1,1 14-1,0-24-28,-1 1 1,1-1 0,0 1 0,0-1 0,0 1-1,0-1 1,0 0 0,1 0 0,-1 1-1,0-1 1,1 0 0,-1 0 0,1 0-1,-1 0 1,1 0 0,-1-1 0,1 1-1,-1 0 1,1-1 0,0 1 0,0-1-1,-1 0 1,1 1 0,2-1 0,43 3-30,2-2 482,54-2 1238,-101 1-1516,-1-1-1,1 1 1,0-1 0,0 1 0,0-1 0,0 0 0,-1 0 0,1 0 0,0 0-1,-1 0 1,1 0 0,-1 0 0,1-1 0,-1 1 0,1 0 0,-1-1 0,2-2-1,17-13 1977,-20 16-2232,0 1 0,0-1 0,0 1-1,0 0 1,0-1 0,0 1 0,-1 0 0,1-1 0,0 1 0,0 0 0,0-1 0,0 1 0,0 0 0,-1-1 0,1 1 0,0 0-1,0-1 1,-1 1 0,1 0 0,0 0 0,0-1 0,-1 1 0,1 0 0,0 0 0,-1 0 0,1-1 0,0 1 0,-1 0 0,1 0-1,-1 0 1,-19-14-4751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3.2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0 11787,'-4'153'8551,"-7"101"-6220,-5 139-3075,16-95 717,0-296 22,0 1 1,0-1-1,0 1 0,0-1 1,0 1-1,1-1 0,-1 1 1,1-1-1,0 0 0,0 1 1,0-1-1,0 0 0,0 1 1,0-1-1,0 0 0,1 0 1,-1 0-1,1 0 0,2 1 1,-3-2 1,0-1 0,-1 1 0,1-1 0,0 1 0,0-1 0,0 0 0,0 1 0,0-1 0,0 0 0,0 0 0,0 0 0,0 0 0,0 0 0,0 0 0,0 0 0,0 0 0,0 0 0,0 0 0,1-1 0,0 0 1,0 0 1,1 0-1,-1-1 0,0 1 1,0 0-1,0-1 1,0 0-1,0 1 0,0-1 1,2-3-1,17-24 85,-2-1-1,0-2 0,-3 1 1,23-58-1,-20 45-61,71-185-55,-15 37 89,-76 199-1640,1-1 0,-1 1 0,1 0 0,2 12 0,-1 7-3852,-1 4-3254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3.5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60 0 9001,'0'31'5317,"0"13"-3908,0 7 673,-12 0-1025,0 5-288,-1-3 63,5 4-447,2-6-97,2-4-192,2-9-128,0-11 96,2-8-352,0-12-513,10-7-5092,0-26-129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3.9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11 14830,'0'0'5317,"4"0"-5253,14 0 160,7 0-31,3 0 159,5 0-288,0 0-64,-4-1 96,-5-3-576,-3 0-706,-9 3-960,-4 1-961</inkml:trace>
  <inkml:trace contextRef="#ctx0" brushRef="#br0" timeOffset="1">3 186 13933,'-2'0'2531,"2"6"-1026,2-1-672,20-1-513,7 1 577,6-1-449,2-2-31,3 1-481,1-3 192,-2 0-352,-2 0-1026,-2 0-1953,-2-7-2402,-13-6-4452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4.6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187 14 0,'-3'-8'11916,"-5"4"-5799,-17 2-2524,18 3-3652,0 0 1,1 0-1,-1 1 0,0 0 0,-9 4 0,4 0 272,1 1 1,-1 0-1,-18 16 0,27-20-193,0 0 1,1-1 0,-1 1 0,0 0 0,1 1 0,0-1 0,0 0 0,0 1-1,0-1 1,0 1 0,1 0 0,0-1 0,-1 1 0,1 0 0,1 0 0,-1 0-1,0 5 1,1-7-40,1-1-1,-1 0 1,1 1 0,0-1-1,-1 1 1,1-1-1,0 0 1,0 1-1,0-1 1,0 0 0,0 0-1,0 0 1,0 1-1,0-1 1,0 0-1,1-1 1,-1 1 0,0 0-1,3 1 1,35 17-168,-25-13 111,4 3 16,61 32-347,-71-36 355,-1 0 0,0 0 1,0 1-1,0 0 0,-1 0 1,1 1-1,8 11 0,-14-16 48,0 0 0,0 0 0,0 1 0,0-1 0,0 0 0,0 0 0,0 0 0,-1 1 0,1-1-1,-1 0 1,1 1 0,-1-1 0,0 1 0,0-1 0,0 0 0,-1 1 0,1-1 0,0 0 0,-1 1 0,0-1 0,1 0 0,-1 0 0,0 1-1,0-1 1,0 0 0,0 0 0,-1 0 0,1 0 0,-1 0 0,1 0 0,-1-1 0,1 1 0,-1 0 0,0-1 0,0 1 0,0-1 0,-3 2 0,-8 5 84,1-1 0,-1-1 0,0 0 0,-26 8 0,-1-4 209,32-8-243,-1-1 0,0 2 0,0-1 0,1 1 0,-1 1 0,1-1-1,-14 9 1,22-12-104,0 1-1,-1-1 1,1 0-1,0 0 1,-1 0-1,1 0 1,0 1-1,0-1 0,-1 0 1,1 0-1,0 1 1,-1-1-1,1 0 1,0 1-1,0-1 1,0 0-1,-1 1 1,1-1-1,0 0 0,0 1 1,0-1-1,0 0 1,0 1-1,0-1 1,-1 0-1,1 1 1,0-1-1,0 1 1,0-1-1,0 0 0,0 1 1,1 0-1,10 2-2916,18-4-1946,3-10-876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5.0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 14670,'-11'148'4608,"11"74"-3174,1-100-1289,-1-121-153,0-1 0,0 0 0,-1 0 0,1 1 0,0-1 0,0 0-1,0 1 1,0-1 0,0 0 0,0 1 0,0-1 0,1 0 0,-1 1 0,0-1 0,0 0 0,0 0 0,0 1 0,0-1-1,0 0 1,0 1 0,1-1 0,-1 0 0,0 0 0,0 1 0,0-1 0,1 0 0,-1 0 0,0 0 0,0 1 0,1-1-1,-1 0 1,0 0 0,0 0 0,1 0 0,-1 0 0,0 1 0,1-1 0,-1 0 0,0 0 0,1 0 0,-1 0 0,0 0-1,0 0 1,1 0 0,-1 0 0,0 0 0,1 0 0,-1 0 0,0 0 0,1 0 0,-1-1 0,0 1 0,0 0 0,1 0-1,-1 0 1,0 0 0,1 0 0,-1-1 0,0 1 0,0 0 0,1 0 0,-1 0 0,0-1 0,17-15-41,8-25 65,-3 0 0,21-53 0,3-5-37,-19 36-534,-27 62-460,0 5-5275,-3 14 3249,-6 5-931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5.3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2819,'0'16'4164,"0"0"-129,0 2-1088,7 4-833,5 6-192,6-1-256,3 4-930,5 0-191,3-4-257,-2-7-192,3-7-96,1-13-769,2 0-672,0-9-1922,-9-24-6791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5.8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19122,'4'2'833,"4"8"448,4 3-224,5 0 0,-1-2-416,6 0-129,5-4-544,4-3 0,2-3-544,-9-1-1410,-3 0-1506</inkml:trace>
  <inkml:trace contextRef="#ctx0" brushRef="#br0" timeOffset="1">31 336 14221,'0'5'5350,"8"6"-4934,15-2 481,6 0-161,10-3-832,8-3-544,-2-3-4613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6.1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14 9705,'0'-13'7495,"15"13"-6310,3 0-672,9 0 352,5 3 32,5-1-257,2 2-320,-4 0-352,-2-1 129,-3-1-226,-5-2-543,-4 0-706,-5 0-2369,-10-15-4197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7.7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8328,'16'9'5879,"21"22"-5137,-23-18 191,23 19-328,-23-18-571,1-1-1,1 0 0,0-1 0,1-1 0,0 0 1,30 13-1,-35-21-666,-6-3-8690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6.6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115 1 13837,'-12'16'2146,"8"11"-1057,0 4 417,4 2-610,0 2-671,0 3-1,0 6-288,0 3 160,0 4-1473,0-2-2275,0-7-5188</inkml:trace>
  <inkml:trace contextRef="#ctx0" brushRef="#br0" timeOffset="1">0 556 13933,'11'0'1634,"9"0"-513,5 0 769,3 0-1090,1 0 1,4 2-320,-2 1-385,-1 1 0,-1-2-513,-2-2-1569,-3 0-2658,-1-6-4645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6.9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57 144 13453,'-5'4'446,"0"1"0,1 0-1,0 0 1,-1 0 0,2 1 0,-1 0 0,0 0 0,1 0 0,0 0 0,1 0 0,0 0 0,0 1 0,-2 7 0,2-5-274,0 1 0,1-1 0,0 0 0,1 1 1,0-1-1,0 0 0,1 1 0,0-1 0,3 10 1,-2-14-160,0-1 1,0 0-1,0 0 1,1 0-1,0 0 1,-1 0 0,1-1-1,0 1 1,1-1-1,-1 0 1,1 0-1,-1 0 1,1 0-1,0-1 1,0 1 0,0-1-1,0 0 1,1 0-1,-1-1 1,0 1-1,1-1 1,-1 0-1,1 0 1,0 0 0,-1-1-1,9 0 1,-6 1-14,-1-1 0,1 0 0,0 0 0,-1-1 0,1 0 0,-1 0 1,1 0-1,-1-1 0,1 0 0,-1 0 0,0-1 0,0 0 0,0 0 0,0 0 0,-1-1 1,1 0-1,-1 0 0,6-5 0,-6 1-36,0 1 0,0-1 0,0-1 1,-1 1-1,0-1 0,-1 1 0,0-1 0,0 0 0,-1 0 1,2-11-1,-2 1-56,0 1 0,-2-1 0,0 0 0,-3-21 0,2 33 162,-1-1 0,0 1 1,-1 0-1,1 0 0,-1-1 1,-1 2-1,1-1 1,-1 0-1,0 1 0,-1-1 1,0 1-1,0 1 0,0-1 1,-11-9-1,12 12 25,0 0 0,0-1 1,-1 1-1,1 1 0,-1-1 0,1 1 1,-1-1-1,0 1 0,0 1 0,0-1 1,0 1-1,0 0 0,0 0 0,-1 0 1,1 1-1,0 0 0,0 0 0,-1 0 1,1 1-1,0-1 0,0 1 0,-9 3 1,10-2-93,0 1 0,0 0 0,0 0 0,0 0 1,0 0-1,1 1 0,-1-1 0,1 1 1,0 0-1,0 0 0,0 0 0,1 0 1,-3 7-1,-2 2-95,2 0 1,-1 0 0,-4 21-1,7-20-451,1 1 1,0 0-1,1-1 0,1 23 0,1-30-426,-1 1 0,1-1 0,1 0 0,-1 0 0,1 0 0,4 10 0,10 8-6633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7.3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10154,'0'24'4067,"4"9"-1632,-2 5-770,2 4-383,-2 1-674,0 1-159,0-6-417,2-7 32,3-11-160,-3-11-1282,2-9-1665,-2 0-3459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7.7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0 164 10634,'19'-65'8800,"19"-30"-6806,-33 92-1267,-1 10-659,0 11 23,2 45 250,3-1 0,2 0-1,4-1 1,25 72-1,-35-122-334,-3-8-6,-1 1 0,1 0 0,-1 0 0,1 0 0,-1 0 0,0 6 0,-1-10-43,-153 0-144,153 0 737,4 0-651,17 0 92,14 1 164,61-8 0,-83 4-899,1 0 1,22-8-1,-26 7-741,1-1 0,-1 0 1,19-14-1,1-7-7713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8.2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17328,'25'0'3871,"52"0"-2110,-70 1-1780,0 0 0,-1 0 0,1 0 0,-1 0-1,0 1 1,1 0 0,-1 1 0,0-1-1,9 7 1,-12-7 2,-1 0 1,0 1-1,0-1 0,0 1 0,0-1 1,0 1-1,-1 0 0,1-1 0,-1 1 1,0 0-1,0 0 0,0 0 0,0 0 1,0 1-1,-1-1 0,1 0 0,-1 0 0,0 0 1,0 0-1,0 1 0,0-1 0,-1 0 1,1 0-1,-2 4 0,0 2-69,0-1-1,0 1 1,-1-1-1,0 0 1,-1 0 0,0 0-1,-9 12 1,-70 76-861,19-26 1029,63-69-37,0 0 1,0 1-1,0-1 0,0 0 1,1 0-1,-1 0 0,0 0 1,0 1-1,1-1 0,-1 0 1,1 0-1,0 1 0,-1-1 1,1 1-1,0-1 0,-1 0 1,1 1-1,0-1 0,1 3 0,-1-3 1,0 0 0,1 0 0,0 0 0,-1 0 0,1 0-1,0 0 1,-1 0 0,1 0 0,0-1 0,0 1-1,0 0 1,0 0 0,0-1 0,-1 1 0,1-1 0,0 1-1,1-1 1,-1 1 0,1 0 0,7 1 180,1 0 1,-1 0 0,1 0-1,15-1 1,-16 0-210,3 0-169,1-1-1,0 1 0,0-2 1,-1 0-1,17-3 0,-24 3-290,-1-1 0,1 0 0,0 0 1,-1 0-1,1 0 0,-1-1 0,0 0 0,0 0 0,0 0 0,0 0 0,0-1 1,-1 1-1,1-1 0,-1 0 0,0 0 0,3-5 0,13-27-7767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8.6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1 14798,'-1'21'2432,"-7"41"0,5-48-1945,1 1-1,0 0 1,1-1-1,0 1 1,3 25-1,-1-40-481,-1 1 0,0-1 0,1 1 0,-1 0 0,1-1 1,-1 1-1,1-1 0,-1 1 0,1-1 0,-1 1 0,1-1 0,-1 0 0,1 1 0,0-1 0,-1 0 0,1 1 0,0-1 0,-1 0 0,1 0 0,0 0 0,-1 1 0,1-1 0,0 0 0,0 0 0,0 0 0,23 1 67,-21-1-66,24-1 4,-18 0-53,0 1 1,0 0 0,0 0 0,1 1 0,-1 0-1,9 3 1,-16-3 32,1 0 0,-1 0 0,1 0 0,-1 1 0,1-1 0,-1 1 1,0 0-1,0-1 0,0 1 0,0 0 0,0 0 0,0 0 0,0 0 0,-1 1 0,1-1 0,-1 0 0,0 1 0,0-1 0,1 1 0,-1 0 0,-1-1 1,1 1-1,0 0 0,0 4 0,1 5 161,-1 0 0,0 1 0,-1-1 0,0 0 0,0 1-1,-2-1 1,1 0 0,-2 0 0,0 0 0,0 0 0,-1 0 0,0 0 0,-1-1 0,-1 0 0,1 0 0,-2 0 0,-10 14 0,16-24-126,-1 1 0,1 0 1,0 0-1,-1-1 0,1 1 0,-1-1 0,1 1 1,-1-1-1,0 0 0,0 1 0,1-1 1,-1 0-1,0 0 0,0 0 0,0-1 0,0 1 1,0 0-1,0-1 0,-1 1 0,1-1 1,0 0-1,0 0 0,0 0 0,0 0 0,0 0 1,-1 0-1,1 0 0,0-1 0,0 1 0,0-1 1,-4-1-1,3 0-268,-1-1-1,0 0 1,1 1 0,-1-2-1,1 1 1,0 0 0,0 0-1,1-1 1,-1 0 0,1 0-1,-1 1 1,1-1 0,-2-6-1,-12-30-4368,-3-7-2803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8.9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 17264,'12'-2'1634,"6"2"160,7 0-193,-1 0-832,5 0 64,0 0-321,-3 0-288,-1 0-448,-3 0-2402,-9 4-3845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9.4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97 4484,'0'1'4801,"4"8"765,8 25-4770,-4 26 1383,1 79 0,-8-98-1787,1 0 1,2 0-1,2 0 1,20 73-1,-23-106-308,1 0-1,0 0 1,0-1-1,0 1 0,1-1 1,0 0-1,1 0 0,10 10 1,-15-16-53,1 1 1,0 0 0,-1-1 0,1 0 0,0 1 0,0-1-1,0 0 1,0 0 0,0 0 0,0 0 0,0 0 0,0 0-1,0-1 1,1 1 0,-1-1 0,0 0 0,0 1 0,1-1-1,-1 0 1,0 0 0,0 0 0,1-1 0,-1 1-1,0-1 1,0 1 0,0-1 0,0 0 0,1 1 0,-1-1-1,0 0 1,0 0 0,-1-1 0,1 1 0,0 0 0,0-1-1,0 1 1,-1-1 0,1 1 0,1-3 0,11-13 37,-1-1-1,-1 0 1,0-1 0,11-26 0,33-90-36,-36 85-15,4-8-17,12-28 22,43-159 1,-97 265-3067,0 11-609,-7 7-4190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7.7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1 15983,'0'0'2141,"-1"4"347,-12 80-1376,-3 107 0,13 86-921,3-199-39,0-55-130,0 12 12,5 46-1,-4-70-14,1-1-1,1 0 1,0 1 0,0-1-1,0 0 1,2-1-1,-1 1 1,10 14 0,-12-21-20,0 0 0,0 0 1,0 0-1,0-1 1,0 1-1,1-1 1,-1 0-1,1 0 1,-1 0-1,1 0 1,0 0-1,0 0 1,0-1-1,0 1 1,0-1-1,0 0 1,1 0-1,-1 0 1,0 0-1,1-1 1,-1 1-1,0-1 1,1 0-1,-1 0 1,0 0-1,1 0 1,-1-1-1,0 1 1,1-1-1,3-2 0,0 1 6,-1-1 0,0 0 0,0-1 0,0 0 0,0 0 0,-1 0 0,1 0 0,-1-1 0,0 0 0,-1 0 0,1-1 0,-1 1 0,7-11 0,-2-3 57,0 1-1,-1-2 1,-1 1 0,6-30 0,12-85-100,-16 78 18,5-23 77,0 7 88,-3 0-1,1-87 1,-12 158-230,0 18-2900,0 41-6266,0-24-1922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8.3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56 6 15727,'-4'61'6670,"-9"31"-5516,-1 0-928,6 12-65,-9 62-178,23-239-1995,15-19 93,60-159-1,-78 243 1849,21-47-240,-22 51 346,0 1 1,0 0-1,0 0 0,0 0 0,0 0 0,1 0 0,-1 0 0,1 0 1,0 1-1,0-1 0,0 1 0,5-3 0,-7 4-34,0 1 0,1 0 0,-1 0 0,0-1 0,0 1-1,0 0 1,0 0 0,1 0 0,-1 0 0,0 0 0,0 0 0,0 1 0,0-1 0,0 0-1,1 1 1,-1-1 0,0 1 0,0-1 0,0 1 0,0-1 0,0 1 0,0-1 0,0 1-1,0 0 1,0 0 0,-1 0 0,1 0 0,0-1 0,0 1 0,-1 0 0,1 0-1,-1 0 1,1 0 0,-1 0 0,1 1 0,-1-1 0,1 0 0,-1 0 0,0 0 0,1 2-1,1 6 117,0 0-1,-1 0 1,2 16-1,-2-9-31,0 5 29,0 1 0,-4 40-1,3-58-78,-1 0-1,1 1 1,-1-1-1,0 0 0,0 0 1,-1 0-1,1 0 0,-1 0 1,0 0-1,0 0 0,0 0 1,-1-1-1,1 1 0,-1-1 1,0 0-1,0 1 0,0-1 1,0-1-1,-1 1 0,-6 4 1,5-5 48,0-1 1,0 1-1,0-1 1,-1 0-1,1 0 1,0-1 0,0 0-1,-1 0 1,1 0-1,0-1 1,-6 0-1,8 0-74,0 1 0,0-1 0,-1 0 0,1 1 0,0-1-1,0-1 1,1 1 0,-1 0 0,0-1 0,0 1 0,1-1 0,-1 0-1,1 0 1,-1 0 0,1 0 0,0-1 0,0 1 0,0-1 0,-3-3 0,4 2-723,16 2-16536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8.1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 8168,'0'0'171,"0"-1"0,1 1 0,-1 0 0,0-1 0,0 1 1,1 0-1,-1-1 0,0 1 0,1 0 0,-1 0 0,1-1 0,-1 1 1,0 0-1,1 0 0,-1 0 0,1-1 0,-1 1 0,0 0 0,1 0 1,-1 0-1,1 0 0,-1 0 0,1 0 0,-1 0 0,0 0 0,1 0 1,-1 0-1,1 0 0,-1 0 0,1 0 0,-1 0 0,1 1 0,-1-1 1,0 0-1,1 0 0,-1 0 0,1 1 0,-1-1 0,1 0 0,17 10 1434,-6 3-1428,-3-4-469,-1 0 0,0 0 0,-1 1 0,0 0 1,7 15-1,-14-18-6776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9.0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51 25 9001,'0'1'12459,"0"10"-11412,0 61-444,-14 91 0,6-108-571,-21 206-288,30-310-157,1 1 1,3-1 0,21-90-1,-18 111 425,1 0-1,1 1 0,1 0 1,1 1-1,2 1 0,0 0 1,36-46-1,-46 67 17,0-1 0,0 1 0,0 1 1,1-1-1,-1 0 0,1 1 0,0 0 0,0 0 0,0 1 0,1-1 1,9-2-1,-13 4-37,0 1 1,0-1 0,0 1 0,0 0-1,0 0 1,0 0 0,0 0 0,0 0-1,1 0 1,-1 0 0,0 1-1,0-1 1,0 1 0,0-1 0,0 1-1,0 0 1,0 0 0,-1 0 0,1 0-1,0 0 1,0 0 0,-1 1-1,1-1 1,-1 0 0,1 1 0,-1-1-1,1 1 1,-1 0 0,0 0-1,0-1 1,0 1 0,0 0 0,0 0-1,1 2 1,0 3 50,0 0 0,0 0 0,-1 0 0,1 0 0,-1 0 0,-1 14 0,1-18-26,-1 0 1,-1 1-1,1-1 0,0 0 1,-1 0-1,1 0 0,-1 0 0,0 0 1,0 0-1,-1 0 0,1 0 1,0 0-1,-1 0 0,0-1 0,1 1 1,-1-1-1,-4 5 0,-5 1 3,-1-1 0,0 0-1,-1-1 1,1 0 0,-1-1-1,0 0 1,0-1 0,-1-1 0,-25 4-1,37-7-44,1 0-1,0 0 1,-1 0-1,1 0 1,-1 1-1,1-1 1,0 0-1,0 1 1,-1-1-1,1 1 1,0-1 0,0 1-1,-1 0 1,1 0-1,0-1 1,0 1-1,0 0 1,0 0-1,0 0 1,0 0-1,0 0 1,0 0-1,-1 3 1,4-4-416,-1 1 0,1 0 0,0-1 0,-1 1 0,1-1 0,0 1 0,-1-1-1,1 0 1,0 0 0,-1 0 0,1 0 0,0 0 0,-1 0 0,3-1 0,0 1-993,21 0-6338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9.4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18321,'0'2'1602,"0"1"-161,0-1-128,8 0-352,5 2-288,5-2 160,3-1-97,3 3-768,1-4 257,-5 0-418,-1 0 418,-9 0-802,-4 0-512,-4 0-929,-2 9-2434,0 4-5029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9.7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6278,'0'5'10634,"3"-1"-9289,13 1 321,6 1 128,5 1-417,4 0-320,2 2-449,3 1-159,3 1-545,0-2-32,0 0-2659,-6-7-4612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0.6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61 100 13645,'0'5'1975,"-2"16"-1242,-1 0 0,-1 0 0,-1 0-1,-9 25 1,-9 45 1038,18-55-1358,1 67 1,4-102-407,0 1-1,0-1 1,0 1-1,0-1 1,0 0 0,0 1-1,1-1 1,-1 1-1,1-1 1,-1 0-1,0 1 1,1-1 0,0 0-1,-1 0 1,1 1-1,0-1 1,0 0-1,0 0 1,0 0 0,0 0-1,0 0 1,0 0-1,0 0 1,2 1-1,-1-1-3,0-1 0,1 1-1,-1 0 1,1-1-1,-1 0 1,0 1-1,1-1 1,-1 0-1,1 0 1,-1 0-1,1-1 1,-1 1-1,3-1 1,2-1-2,1 0 0,-1 0 0,0-1 0,-1 0 0,1 0-1,0-1 1,-1 0 0,10-8 0,-2-2-82,0-2-1,-1 0 1,-1-1-1,0 0 1,-2-1-1,0 0 1,0 0-1,-2-1 1,-1 0-1,0-1 1,-1 0-1,-1 0 1,-1 0-1,-1-1 1,-1 1 0,0-1-1,-2 1 1,-3-39-1,2 55 93,0 1 0,-1-1 0,1 0 0,-1 1 0,1-1 0,-1 1 0,0 0 0,0 0 0,-1 0 0,1 0 0,-1 0 0,1 0 0,-1 0 0,0 1 0,0-1 0,0 1 0,0 0 0,0 0 0,-7-3 0,7 4 32,0-1-1,0 1 1,0 0-1,0 0 0,0 0 1,0 1-1,0-1 1,0 1-1,-1 0 1,1 0-1,0 0 1,0 0-1,0 0 0,-1 1 1,1-1-1,0 1 1,0 0-1,0 0 1,0 0-1,0 0 1,0 1-1,0-1 0,1 1 1,-5 2-1,2 1-41,0 0 1,1 0-1,-1 1 0,1-1 0,0 1 0,1 0 0,-1 0 0,1 1 1,0-1-1,1 1 0,-4 10 0,3-4-21,1-1 0,0 0 0,1 1 0,0-1 0,1 23 0,1-32 3,-1-1 0,0 1 1,1-1-1,0 0 1,-1 1-1,1-1 1,0 0-1,0 0 0,0 1 1,1-1-1,-1 0 1,1 0-1,-1 0 1,1 0-1,-1 0 1,5 2-1,-2 0-40,0-2 1,1 1 0,-1 0-1,1-1 1,0 0-1,0 0 1,8 2-1,3 0-57,0-2 0,0 0 1,0-1-1,20 0 0,-28-2-41,0 0 0,0-1 0,0 0-1,0 0 1,-1 0 0,1-1 0,-1 0 0,1-1 0,-1 0-1,0 0 1,-1 0 0,1-1 0,-1 0 0,0 0 0,0-1 0,5-6-1,-1 1 45,0 0 0,-1-1-1,-1-1 1,0 1-1,-1-1 1,0-1 0,9-25-1,-28 86 4657,9-20-4451,0 0-1,1 45 1,3-68-105,-1-1 0,1 1 0,0 0 1,0-1-1,0 1 0,0 0 0,1-1 0,-1 0 0,1 1 0,0-1 0,0 0 0,0 0 0,1 0 0,-1 0 1,1 0-1,0 0 0,-1-1 0,1 1 0,0-1 0,1 0 0,-1 0 0,0 0 0,1 0 0,-1-1 1,1 1-1,-1-1 0,1 0 0,-1 0 0,1 0 0,0-1 0,0 1 0,-1-1 0,1 0 0,0 0 0,0 0 1,0-1-1,-1 1 0,1-1 0,0 0 0,-1 0 0,1 0 0,0 0 0,-1-1 0,1 1 0,4-4 0,2-4-124,-1 1 0,0-1 0,-1-1-1,0 0 1,0 0 0,-1 0-1,-1-1 1,8-16 0,-5 9 65,-1-1 1,-1 0 0,-1 0 0,6-31-1,-16 90 4215,4-11-3999,6 51-1,-5-71-162,1-1-1,0 0 1,1 0-1,-1 0 1,2 0-1,-1 0 1,1-1-1,0 1 1,1-1-1,-1 0 1,10 9-1,-10-11-281,1-1-1,-1 1 0,1-1 1,0-1-1,1 1 0,9 4 1,-10-5-324,0-1 1,0-1-1,1 1 0,-1-1 1,1 0-1,-1 0 0,1 0 1,6 0-1,19-1-7283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1.0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7271,'4'0'12684,"0"0"-11403,4 0-256,9 2-416,7 3-97,7 4 353,2-3-577,0-4-64,-3-1-192,-3-1-96,2 0 32,-11 0-993,-4 0-448,-3 0-833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1.3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85 0 9225,'0'0'12556,"-2"11"-11692,0 7-671,2 6 223,0 5 193,0 9-353,0 6-160,0 11-256,0-1-1025,6 5-2243,-6-1-4803</inkml:trace>
  <inkml:trace contextRef="#ctx0" brushRef="#br0" timeOffset="1">1 594 15727,'0'2'4260,"4"1"-2947,8 4-96,9 1-896,3 3 640,3-2-385,2 0 33,5-2-481,-1-1-128,2-6-353,2 0-1857,-4-8-3043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1.9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16175,'4'0'1506,"-4"25"-738,6 17 354,2 11-450,0 5-223,5 13-129,-3 6-288,4 1 96,1-9-640,5-22-1282,5-25-2722,-5-22-5670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2.2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 4676,'4'-4'14354,"4"2"-10228,15 3-6297,-15-1 3319,38-2-938,-28 1-182,0 0-1,1 1 0,-1 1 1,22 4-1,-37-4-64,0-1 1,-1 1-1,1 0 1,-1 0-1,1 0 1,-1 0-1,0 0 1,1 1-1,-1-1 1,0 1-1,0 0 1,0-1-1,0 1 1,0 0-1,0 0 1,-1 0-1,1 0 1,-1 1-1,1-1 1,-1 0-1,0 1 1,0-1-1,0 1 1,0-1-1,0 1 1,0 0-1,-1-1 0,1 1 1,-1 0-1,0-1 1,0 1-1,0 0 1,-1 4-1,0 1 4,0 0 0,-1 0 0,0 0 0,-1 0-1,1-1 1,-1 1 0,-1-1 0,0 0-1,0 0 1,-6 8 0,-74 82-101,-10 14 1064,93-110-889,0 0 1,0 0-1,1 1 0,-1-1 1,0 0-1,0 0 1,0 1-1,1-1 1,-1 1-1,1-1 1,-1 1-1,1-1 1,0 1-1,-1-1 1,1 1-1,0-1 1,0 1-1,0-1 1,0 1-1,1-1 1,-1 1-1,0 1 1,1-2-21,0 1 0,0-1-1,0 0 1,0 0 0,1 1 0,-1-1 0,0 0 0,0 0-1,1 0 1,-1-1 0,0 1 0,1 0 0,-1 0 0,1-1-1,-1 1 1,1-1 0,2 1 0,9 2 31,0-1 0,0-1 1,0 0-1,15-1 0,-19-1 66,1 1-249,-1 0 1,1-1 0,0-1-1,-1 0 1,0 0-1,1-1 1,-1 0-1,0 0 1,-1-1 0,16-9-1,-10 4-974,0-2 0,-1 1-1,0-2 1,-1 1 0,14-18-1,6-14-5652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2.7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70 0 15759,'0'1'3067,"-1"8"-2130,-8 30 1409,7-32-2103,0-1 0,0 1 1,0 0-1,1 0 1,-1 11-1,2 7-59,-1-17-152,1 0 0,0-1 0,0 1 0,1 0 0,0 0 0,3 12 0,-3-18-62,0 1 0,0-1 0,1 0 0,-1 0 0,1 1 0,-1-1 0,1 0 0,0-1 0,-1 1 0,1 0 0,0 0 0,0-1 0,1 1 0,-1-1 0,0 0 0,0 1 0,1-1 0,-1 0 0,1 0 0,-1-1 0,1 1 0,-1 0 0,1-1 0,3 1 0,17 1-62,0-1-1,42-3 0,-44 0 107,0 2-1,0 0 1,28 4-1,-47-3-16,0-1 1,1 1-1,-1 0 0,0 0 0,-1 0 1,1 0-1,0 1 0,0-1 0,0 0 1,-1 1-1,1 0 0,-1-1 0,1 1 1,-1 0-1,1-1 0,-1 1 0,0 0 1,0 0-1,0 0 0,0 0 0,-1 0 1,1 0-1,0 1 0,-1-1 0,1 0 1,-1 4-1,2 4 143,-2 0-1,1 0 1,-1 0 0,-2 15 0,1-20-104,-1 0 1,1 0-1,-1 1 1,0-1-1,0 0 1,-1-1-1,0 1 1,1 0-1,-1-1 1,-1 1-1,1-1 1,-1 0-1,0 0 1,0-1-1,0 1 1,0-1-1,0 1 1,-1-1-1,0-1 1,0 1-1,1-1 1,-1 0-1,-1 0 1,-6 2-1,-1 0-174,-1-1 0,0 0 0,0 0 0,0-2-1,0 0 1,0 0 0,0-1 0,-19-3 0,27 2-194,1-1 1,0 1-1,0-1 1,0 0-1,0 0 1,1 0-1,-1-1 1,0 0-1,1 0 1,0 0-1,0 0 1,-6-7-1,-23-30-6756,3-7-4587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3.1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11275,'13'0'4772,"3"0"-4259,9 2 2113,5 5-1729,7 0-32,-2-1-513,6 1-64,-2-2-576,-6 3-1826,-1-1-3843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8.5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9033,'6'6'1313,"2"3"0,4 0 257,4 0-321,2 0-865,-1 2-256,-1 3-128,-6 2-1826,-8 0-2081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3.7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0 212 12684,'5'-9'7011,"11"-18"-5773,2-3-1442,-2-1 277,-12 21-51,1 1 0,-1 0 0,2 0 1,-1 1-1,1-1 0,0 1 0,1 0 0,13-12 0,-19 19-17,0 0 1,0 0-1,0 0 0,1 0 0,-1 0 0,0 1 0,0-1 0,0 0 1,1 1-1,-1-1 0,0 1 0,1-1 0,-1 1 0,0-1 1,1 1-1,-1 0 0,1 0 0,-1 0 0,0 0 0,1 0 1,-1 0-1,1 0 0,-1 0 0,0 0 0,1 1 0,-1-1 0,0 1 1,1-1-1,-1 1 0,0-1 0,1 1 0,-1 0 0,0 0 1,0-1-1,0 1 0,0 0 0,0 0 0,0 0 0,0 0 1,0 1-1,0-1 0,0 0 0,-1 0 0,1 0 0,0 1 0,-1-1 1,1 2-1,2 5 100,0 0 1,-1 0 0,-1 0 0,1 0-1,-1 0 1,0 14 0,-2 24 203,-12 78 1,17-135-1084,0 0 1,1 0-1,11-17 0,3-7-354,-11 18 654,35-64-533,-38 73 1173,0 0 0,1 0-1,0 1 1,0 0 0,0 1 0,1-1 0,11-7 0,-18 14-112,0 0 0,0-1 0,0 1 0,0 0 0,1 0 0,-1 0 0,0 0 0,0 0 0,0 0 0,0 0 0,1 0 0,-1 0 0,0 0 0,0 0 0,0 0 0,0 0 0,1 0 0,-1 0 1,0 0-1,0 0 0,0 0 0,1 0 0,-1 0 0,0 0 0,0 0 0,0 0 0,0 0 0,1 0 0,-1 0 0,0 0 0,0 0 0,0 0 0,0 1 0,0-1 0,1 0 0,-1 0 0,0 0 0,0 0 0,0 0 1,0 1-1,0-1 0,3 12 834,-3 21-823,0-25 155,-8 139-653,8-147-271,2-7-1287,9-16 685,1 0 0,1 2 0,27-34 0,22-20 2823,-51 61-127,-11 14-1297,0 0 1,0 0 0,0 0-1,0 0 1,0 0 0,0 0-1,0 0 1,1 0 0,-1 0-1,0 0 1,0 0 0,0 0-1,0 0 1,0-1 0,0 1-1,0 0 1,0 0 0,1 0-1,-1 0 1,0 0-1,0 0 1,0 0 0,0 0-1,0 0 1,0 0 0,0 0-1,0 0 1,1 0 0,-1 1-1,0-1 1,0 0 0,0 0-1,0 0 1,0 0 0,0 0-1,0 0 1,0 0 0,0 0-1,1 0 1,-1 0 0,0 0-1,0 0 1,0 0 0,0 0-1,0 1 1,0-1 0,0 0-1,0 0 1,0 0 0,0 0-1,0 0 1,0 0 0,0 0-1,0 0 1,0 1-1,0-1 1,4 12 1926,0 25-2299,-2-22 994,-1-3-554,14 68 430,-13-72-622,0 0-1,0-1 1,1 1 0,1-1-1,-1 0 1,1 0 0,9 13 0,-12-19-132,0 0 1,0 0 0,1 1-1,-1-1 1,0 0 0,1-1-1,-1 1 1,1 0 0,-1 0-1,1 0 1,2 0 0,18 0-6234,-11-6-3155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4.2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 16752,'0'-5'4152,"1"7"-1748,2 20-1187,1 35-1532,-2 16 485,6 146 7,-3-165-212,23 104 0,-26-151 30,0-1 0,0 1 0,1-1 0,-1 0 0,2 0 1,-1 0-1,5 6 0,-7-10 0,0-1 0,0 0 0,0 0 0,0 1 0,0-1 1,0 0-1,1 0 0,-1 0 0,0 0 0,0 0 0,1-1 1,-1 1-1,1 0 0,-1-1 0,1 1 0,-1-1 0,1 1 0,-1-1 1,1 1-1,0-1 0,-1 0 0,1 0 0,-1 0 0,1 0 0,0 0 1,-1 0-1,1-1 0,-1 1 0,1-1 0,-1 1 0,1-1 1,-1 1-1,1-1 0,-1 0 0,1 1 0,1-3 0,4-4 18,0 0 0,0-1 0,-1 1 0,-1-2 0,1 1 0,-1 0 0,-1-1 0,1 0 0,3-13 0,2 0 12,157-406 867,-165 422-881,-1 0 0,1 0 1,-1-1-1,0 1 1,0-1-1,-1-9 1,-10 17-3424,-16 5-1082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0.4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85 34 16239,'-8'14'64,"-43"86"2218,46-87-1984,0 0 1,1 0 0,1 0-1,0 1 1,1-1 0,-1 19 0,3-24-167,0 1 0,0-1 0,0 1 0,1-1 0,0 1 0,3 10 0,-3-16-102,1-1 0,-1 1 0,1 0 0,0 0 0,-1-1-1,1 1 1,0-1 0,1 1 0,-1-1 0,0 0 0,1 0-1,-1 0 1,1 0 0,0 0 0,-1-1 0,1 1-1,0-1 1,0 1 0,5 0 0,0 1-21,0 0-1,0-1 1,0 0-1,0 0 1,0-1 0,1 0-1,-1-1 1,0 1 0,1-2-1,-1 1 1,1-1-1,-1 0 1,0-1 0,0 0-1,0 0 1,0-1 0,0 0-1,0-1 1,-1 1-1,1-1 1,-1-1 0,0 1-1,0-1 1,-1-1 0,8-7-1,-6 3 12,0 0 0,-1 0-1,0-1 1,-1 0 0,0 0-1,-1-1 1,0 0 0,-1 1-1,0-2 1,-1 1 0,0 0-1,-1-1 1,-1 1 0,0-1-1,0 0 1,-1 1 0,-1-1-1,-2-13 1,2 22-16,0 0 0,0 0-1,0 0 1,-1 0 0,0 0 0,1 0 0,-2 1 0,1-1-1,0 0 1,-1 1 0,1 0 0,-1-1 0,0 1 0,0 0-1,0 1 1,0-1 0,-1 0 0,1 1 0,-1 0 0,0 0-1,-6-3 1,0 1 12,0 1-1,-1 0 1,1 1-1,-1 0 1,0 0-1,1 1 1,-15 1-1,20 0-14,0 1 0,1 0 0,-1 0 0,0 0 0,1 1 0,-1 0 0,1 0 0,0 0 0,0 0 0,0 0 0,0 1 0,0 0 0,0 0 0,0 0 0,1 0 0,0 1 0,-1-1 0,1 1 0,1 0 0,-1 0 0,0 0 0,-3 8 0,1-1-236,0 0 0,0 0 0,1 1 0,0 0 0,1 0 0,0 0-1,-1 23 1,3-30-321,1 1-1,0 0 1,0-1 0,1 1-1,-1 0 1,1-1-1,0 1 1,1-1 0,-1 1-1,1-1 1,0 1-1,4 4 1,21 18-7462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0.7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10410,'0'34'5957,"0"-7"-2882,0 13-993,0 2-736,0-2-866,0-3-256,0-8-160,6-9-128,14-9-64,5-9-1890,6-2-1281,1-19-4132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1.1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 17649,'1'0'3290,"9"0"-2945,37-1-143,-31-1-131,0 1-1,0 1 1,0 1 0,27 4-1,-41-4-86,0-1 0,0 1 0,0 0-1,0-1 1,0 1 0,-1 0 0,1 0-1,0 0 1,0 1 0,-1-1 0,1 0-1,0 1 1,-1-1 0,1 1 0,-1-1-1,0 1 1,0 0 0,1 0 0,-1-1-1,1 4 1,-1-1-10,0-1 1,0 1-1,0 0 1,-1-1-1,1 1 1,-1 0-1,0 0 1,0 0-1,-1-1 0,0 7 1,-2 2 23,0 1 0,-1-2-1,-1 1 1,1 0 0,-12 18 0,-16 19 156,18-28 327,0 0-1,2 1 1,-12 26 0,24-47-453,-1 0 1,1-1-1,-1 1 1,1 0 0,-1 0-1,1 0 1,0 0-1,-1 0 1,1-1-1,0 1 1,0 0 0,0 0-1,0 0 1,0 0-1,0 0 1,0 0-1,0 0 1,0 0 0,0 0-1,0 0 1,0 0-1,1 0 1,-1-1 0,0 1-1,1 0 1,-1 0-1,1 0 1,-1 0-1,1-1 1,-1 1 0,1 0-1,-1 0 1,1-1-1,0 1 1,0 0-1,1 0 1,2 0-10,-1 0 1,1 0-1,0-1 1,0 0-1,0 0 0,0 0 1,7-1-1,7 1 13,-11 0-197,0-1 1,0 0-1,0 0 1,0 0 0,0-1-1,0 0 1,-1 0 0,1-1-1,10-5 1,-4 0-1356,0 0-1,0-2 1,15-13 0,11-15-4966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1.4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71 0 13677,'-29'28'6341,"7"1"-4178,19-23-2111,0-1 0,1 0 0,0 1 0,0 0 0,0 0 0,1-1-1,-1 1 1,1 0 0,1 0 0,-1 11 0,1-16-56,0 1 0,0 0-1,0-1 1,0 1 0,0 0 0,0 0-1,1-1 1,-1 1 0,0 0-1,1-1 1,0 1 0,-1-1 0,1 1-1,0-1 1,0 1 0,-1-1 0,1 1-1,2 1 1,-1-2-17,0 0 0,0 0 0,1 0 1,-1 0-1,0 0 0,1-1 0,-1 1 0,1-1 0,-1 1 0,1-1 1,-1 0-1,4 0 0,30-1-224,-27 1 200,1-1-1,0 1 1,0 1-1,-1 0 1,17 3-1,-24-3 51,0 0 1,0 0-1,-1 1 0,1-1 1,0 1-1,-1-1 0,1 1 1,-1-1-1,1 1 0,-1 0 1,0-1-1,0 1 0,0 0 1,0 0-1,0 0 0,0 0 1,0 0-1,0 0 0,-1 0 1,1 1-1,-1-1 0,0 0 1,0 0-1,0 3 0,1 8 336,-1 1-1,-2 21 1,2-31-225,-2 4-22,0 0 1,0-1 0,0 1-1,-1-1 1,-1 0 0,1 0-1,-1 0 1,0 0 0,-1 0-1,1-1 1,-1 0 0,0 0-1,-1 0 1,-6 5 0,11-10-183,1-1 1,-1 0-1,1 1 0,-1-1 1,0 1-1,0-1 1,1 0-1,-1 1 1,0-1-1,0 0 1,1 0-1,-1 0 1,0 0-1,0 0 1,1 0-1,-1 1 1,0-2-1,0 1 1,1 0-1,-1 0 0,0 0 1,0 0-1,1 0 1,-1-1-1,0 1 1,0 0-1,1-1 1,-1 1-1,0 0 1,1-1-1,-1 1 1,0-1-1,1 1 1,-1-1-1,1 1 1,-1-1-1,1 0 0,-1 1 1,1-1-1,0 0 1,-1 1-1,1-1 1,0 0-1,-1 0 1,-12-37-6805,12 33 5562,-9-38-9064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1.7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62 12972,'12'-14'2306,"8"3"-224,7-2-352,2 2-673,3 6-64,-1-1 160,2 4-897,-5 2 33,-1 0-385,-6 0 31,-5 0-960,-4 2-128,-6 2-1441,-1 3-2211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2.6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 1 14286,'-3'3'412,"0"1"0,0-1 0,0 1 0,0 0 0,1 0 0,-1 0 1,1 0-1,0 0 0,0 0 0,-1 7 0,1-1-163,0 0 1,1 0-1,1 19 0,1-6-14,1 0-1,1-1 1,0 1-1,10 28 1,37 85 65,-46-124-207,1 0 0,0-1-1,1 1 1,1-2-1,0 1 1,0-1-1,1 0 1,14 14-1,-19-22-80,-1 0 0,1-1 1,0 0-1,0 0 0,0 0 0,0 0 0,0 0 0,0-1 0,0 1 0,0-1 0,0 0 0,0 0 0,0 0 1,0 0-1,1 0 0,-1-1 0,0 1 0,0-1 0,0 0 0,0 0 0,-1 0 0,1-1 0,0 1 0,0 0 1,-1-1-1,1 0 0,-1 0 0,1 0 0,-1 0 0,0 0 0,1 0 0,-1-1 0,2-2 0,23-39 136,-1-1-1,-2-1 1,-3-1-1,21-64 0,-15 40-51,5-12-48,-39 117-8434,3-5-1934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5.3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42 170 15631,'1'0'138,"-1"-1"0,0 1 1,0 0-1,0-1 1,0 1-1,0 0 0,0-1 1,0 1-1,0-1 0,0 1 1,0 0-1,0-1 0,0 1 1,0 0-1,0-1 0,0 1 1,0 0-1,0-1 0,0 1 1,-1-1-1,1 1 0,0 0 1,0 0-1,0-1 0,-1 1 1,1 0-1,0-1 1,0 1-1,-1 0 0,1 0 1,0-1-1,-1 1 0,1 0 1,0 0-1,0 0 0,-1-1 1,1 1-1,-1 0 0,1 0 1,0 0-1,-1 0 0,1 0 1,0 0-1,-1 0 0,1 0 1,0 0-1,-1 0 0,1 0 1,-1 0-1,1 0 0,-1 0 1,0 1-48,0-1 0,0 1 0,0 0 0,1-1 0,-1 1 1,0 0-1,0 0 0,1 0 0,-1-1 0,0 1 0,1 0 0,-1 0 0,1 0 1,-1 0-1,1 0 0,0 0 0,-1 0 0,1 0 0,0 2 0,-7 36 115,2-12-117,1-1 0,2 1 0,0 0 0,4 54 1,-1-79-97,0 0 1,0 0 0,0 0-1,0 0 1,0 0 0,1 0-1,-1 0 1,0-1-1,1 1 1,-1-1 0,1 1-1,0-1 1,0 1 0,-1-1-1,1 0 1,0 0 0,0 0-1,0 0 1,0 0 0,0 0-1,1 0 1,-1-1 0,0 1-1,0-1 1,0 0 0,0 1-1,1-1 1,-1 0 0,3-1-1,-1 2 9,-1-1 0,1 0 0,0 0 0,-1-1 0,1 1-1,-1-1 1,1 0 0,-1 1 0,1-2 0,-1 1 0,0 0 0,1-1 0,-1 1-1,0-1 1,0 0 0,0 0 0,0 0 0,4-4 0,1-8 27,0 0-1,-1-1 1,0 0 0,-1 0 0,-1 0 0,0-1-1,-1 1 1,4-29 0,-3-10-217,-1-69-1,-4 119 187,0 0-1,0 1 1,0-1-1,0 0 1,-1 0-1,1 0 1,-1 1-1,0-1 1,-2-5-1,2 8 9,0 0 1,-1 0-1,1-1 0,0 1 0,-1 0 0,1 0 1,0 1-1,-1-1 0,1 0 0,-1 0 0,0 1 1,1-1-1,-1 1 0,1-1 0,-1 1 0,0 0 1,1-1-1,-1 1 0,0 0 0,0 0 0,1 0 1,-3 1-1,1-1-12,1 1 1,-1 0 0,1-1-1,-1 1 1,1 0-1,-1 0 1,1 1 0,-1-1-1,1 0 1,0 1 0,0-1-1,0 1 1,0 0-1,0 0 1,0 0 0,0 0-1,1 0 1,-1 0 0,1 0-1,-1 0 1,1 1-1,0-1 1,0 1 0,0-1-1,-1 4 1,-2 7 5,0 0 0,0 0 1,-2 22-1,5-26 11,-1 2-25,1-1 0,0 1-1,1 0 1,1 16 0,-1-25-3,0 0 1,1 0-1,-1 0 1,1 1-1,-1-1 1,1 0-1,0 0 1,0 0-1,0 0 0,0 0 1,0 0-1,1-1 1,-1 1-1,0 0 1,1-1-1,-1 1 1,1 0-1,0-1 1,0 0-1,-1 1 1,1-1-1,0 0 1,0 0-1,0 0 0,0 0 1,0-1-1,3 2 1,3 0-73,-1 0 1,1-1-1,0 0 1,0 0-1,-1-1 1,1 1-1,0-2 1,0 1-1,0-1 1,-1 0-1,1-1 0,0 0 1,-1 0-1,0-1 1,1 0-1,-1 0 1,0-1-1,0 1 1,-1-1-1,1-1 1,-1 0-1,0 0 1,8-8-1,-2 2 43,-1-2-1,0 1 1,-1-2-1,0 1 1,-1-1-1,0 0 1,-1-1 0,-1 0-1,10-32 1,-20 72 2417,1 70-2356,2-94-23,0 0-1,1 0 1,-1 1-1,1-1 1,-1 0-1,1 0 1,-1 0 0,1 0-1,-1 1 1,1-1-1,0 0 1,0 0 0,-1 0-1,1-1 1,0 1-1,0 0 1,0 0-1,0 0 1,0-1 0,0 1-1,0 0 1,1-1-1,-1 1 1,0-1-1,0 1 1,0-1 0,1 0-1,-1 0 1,0 1-1,2-1 1,44 2-375,-36-2 178,-7-1 134,1 0-1,0 0 1,-1 0-1,1 0 1,-1-1-1,1 0 1,-1 0 0,0 0-1,0 0 1,0-1-1,0 1 1,0-1-1,0 0 1,-1 0-1,0-1 1,1 1 0,3-6-1,7-9-78,-1-1-1,14-25 1,-23 38 61,26-54 218,-29 59 714,-1 37 476,-1-15-1173,0-5-137,1 1 0,1-1 0,0 1 1,0-1-1,2 1 0,0-1 1,1 0-1,10 25 0,-7-26-712,1-1 0,0 0 0,15 19-1,-18-28-411,-1 0-1,1 0 0,0 0 0,1 0 0,-1-1 1,9 5-1,24 6-11008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5.8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0 19474,'-27'8'2696,"25"-8"-1916,15 0-940,157-4-1084,-169 4 1229,0 1 1,0-1-1,0 1 0,0-1 1,0 1-1,0-1 1,0 1-1,0-1 1,0 1-1,0 0 1,-1 0-1,1-1 0,0 1 1,-1 0-1,1 0 1,0 0-1,-1 0 1,1 0-1,-1 0 0,1 0 1,-1 0-1,0 0 1,1 0-1,-1 0 1,0 0-1,0 0 1,0 0-1,0 0 0,0 0 1,0 0-1,0 0 1,0 1-1,0 0 1,-5 43-89,-1-28 107,-1 0 1,0 0-1,-1 0 0,-1-1 1,-1 0-1,0 0 1,-20 21-1,18-22 312,0 1 0,1 0 0,0 0 0,1 1 0,1 1 0,-13 35 0,22-51-294,-1-1-1,0 0 1,1 1-1,0-1 0,-1 1 1,1-1-1,0 1 1,-1-1-1,1 1 1,0-1-1,0 1 0,1-1 1,-1 1-1,0-1 1,0 1-1,1-1 0,-1 0 1,1 1-1,-1-1 1,1 1-1,-1-1 1,1 0-1,0 1 0,0-1 1,0 0-1,0 0 1,0 0-1,0 0 1,0 1-1,0-2 0,0 1 1,2 2-1,3-1-7,0-1 0,-1 1-1,1-1 1,0 0 0,0-1 0,0 1-1,7-1 1,-5 0-183,0 0 0,-1 0 0,1 0-1,0-1 1,-1 0 0,1-1 0,-1 0 0,1 0 0,10-5-1,-10 3-593,-1 0-1,1-1 1,-1-1-1,0 1 1,6-7-1,21-21-6021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05.0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7 3651,'-8'-7'6843,"21"11"-2498,-1 0-4872,10 1 875,1 0-1,1-2 1,-1-1 0,40-1-1,11 0 109,-13 10-242,-30-9-180,106 9 327,-78-3-148,75 0 1,-80-9-28,-6 0-44,80 9 0,-97-3-66,-16-2-43,0 0 1,23 0-1,427-2 79,-374 5-112,-91-6 27,0 1-561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6.2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11 12620,'-3'-10'7909,"-6"12"-4661,-7 16-2548,13-12-713,1 0 1,-1 1 0,1-1-1,1 1 1,-1-1 0,1 1-1,0 0 1,1 0 0,0-1-1,0 1 1,0 0 0,3 13-1,-2-19-42,0 1-1,1-1 1,-1 1-1,0-1 0,1 0 1,-1 0-1,1 1 1,-1-1-1,1 0 0,-1 0 1,1-1-1,0 1 1,0 0-1,-1 0 0,1-1 1,0 1-1,4 0 1,33 5-749,4-5 274,-35-1 509,1-1 1,-1 1-1,1 1 0,-1 0 1,1 0-1,-1 0 0,1 1 1,-1 0-1,12 6 0,-18-7 20,-1 1 0,1-1 0,0 1-1,0 0 1,-1 0 0,1-1 0,-1 1-1,0 0 1,1 1 0,-1-1 0,0 0-1,0 0 1,0 0 0,-1 1 0,1-1-1,-1 1 1,1-1 0,-1 4 0,1 48 532,-2-42-307,1-5-204,-1 0 1,0 0 0,-1-1-1,0 1 1,0-1-1,-1 1 1,1-1 0,-1 0-1,0 0 1,-1 0 0,0 0-1,0-1 1,0 1 0,0-1-1,-1 0 1,0 0 0,0-1-1,-1 1 1,1-1-1,-1 0 1,0-1 0,0 1-1,0-1 1,0-1 0,0 1-1,-1-1 1,1 0 0,-1 0-1,-9 1 1,9-3-504,4 0-89,-1 1 0,1-1 0,-1 0-1,1 0 1,-1-1 0,1 1 0,-1-1 0,-5-1 0,-12-15-6832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6.5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 8584,'22'0'5157,"-1"-4"-4292,-1 4 672,7 0-1120,2-4-193,-1 4-288,3 0-1826,2 0-4036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6.9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89 34 12620,'-12'10'1547,"1"0"0,0 1-1,-15 20 1,23-25-1401,-1-1-1,1 1 1,0 0-1,1 0 1,-1 0-1,1 1 0,1-1 1,-1 1-1,1-1 1,0 1-1,0 7 1,0 2-93,0-2-21,1 1-1,0-1 1,0 0 0,2 0 0,2 15 0,-3-25-25,0 0 0,1-1 0,-1 1 0,1 0 0,0 0 0,0-1 0,0 1 0,1-1 0,-1 0 0,1 1 0,-1-1 0,1-1 0,0 1 0,1 0 0,-1-1 0,0 1 0,1-1 0,-1 0 0,1 0 0,0 0 0,-1-1 0,6 2 0,-5-1-15,1 0-1,-1-1 1,1 0-1,0 0 1,-1 0-1,1-1 1,0 0-1,0 1 1,-1-2-1,1 1 1,0 0-1,0-1 1,-1 0-1,1 0 1,-1 0-1,1-1 1,-1 0-1,1 0 0,-1 0 1,0 0-1,0-1 1,0 1-1,0-1 1,5-5-1,-3 2-61,-1 0-1,0-1 1,-1 0-1,0 0 0,0 0 1,0 0-1,-1-1 1,0 1-1,0-1 1,-1 0-1,0 0 0,0 0 1,0-13-1,1 1 65,-2 1 1,0 0-1,-1-1 0,-1 1 0,-4-20 0,4 34 74,1 1 0,-1 0 0,-1 0-1,1-1 1,-1 1 0,1 0 0,-1 0 0,0 1 0,-1-1 0,1 0-1,-1 1 1,0-1 0,1 1 0,-1 0 0,-1 0 0,1 0 0,0 0-1,-1 1 1,1-1 0,-1 1 0,0 0 0,0 0 0,0 0 0,0 1-1,0-1 1,0 1 0,-1 0 0,-5-1 0,5 1-40,1 1-1,-1 0 1,1 0 0,-1 0-1,0 0 1,1 0 0,-1 1 0,1 0-1,-1 0 1,1 0 0,-1 1 0,1-1-1,0 1 1,0 0 0,-1 1-1,1-1 1,1 1 0,-1-1 0,0 1-1,1 0 1,-1 0 0,1 1 0,0-1-1,0 1 1,0 0 0,1-1-1,-5 9 1,3-3-390,0 0-1,0 0 0,1 1 1,0-1-1,-2 12 0,3-6-2473,0-1 0,1 28 0,3-7-8946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7.5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0 260 9193,'8'-13'9710,"-1"-17"-8312,-2 10-1178,10-16 40,2 0 0,1 2 0,33-47 1,-51 81-264,0 0 1,0 0-1,0-1 1,0 1-1,0 0 1,0 0 0,0-1-1,0 1 1,0 0-1,0 0 1,0-1-1,0 1 1,1 0-1,-1 0 1,0 0-1,0-1 1,0 1-1,0 0 1,0 0 0,1 0-1,-1 0 1,0 0-1,0-1 1,0 1-1,1 0 1,-1 0-1,0 0 1,0 0-1,1 0 1,-1 0-1,0 0 1,0 0 0,0 0-1,1 0 1,-1 0-1,0 0 1,0 0-1,1 0 1,-1 0-1,0 0 1,0 0-1,1 0 1,-1 0-1,0 0 1,0 0 0,1 0-1,-1 0 1,0 0-1,0 0 1,0 1-1,1-1 1,-1 0-1,0 0 1,0 0-1,0 0 1,0 1-1,1-1 1,-1 0 0,0 0-1,0 0 1,0 1-1,0-1 1,0 0-1,0 1 1,4 16 77,-4-15-17,4 41 132,-4 67 0,-1-46-170,1-63-153,5-8-1362,7-16 47,17-44 0,-22 47 1599,1 1 0,1 0 0,0 1 1,22-31-1,-31 49-131,0 0 1,0 0 0,0-1 0,0 1 0,0 0 0,0 0 0,0 0 0,0 0 0,0 0 0,1 0 0,-1 0 0,0 0 0,0-1 0,0 1 0,0 0 0,0 0-1,0 0 1,0 0 0,0 0 0,1 0 0,-1 0 0,0 0 0,0 0 0,0 0 0,0 0 0,0 0 0,0 0 0,0 0 0,1 0 0,-1 0 0,0 0 0,0 0-1,0 0 1,0 0 0,0 0 0,0 0 0,1 0 0,-1 0 0,0 0 0,0 0 0,0 0 0,0 0 0,0 0 0,0 0 0,0 0 0,0 0 0,1 1-1,-1-1 1,0 0 0,0 0 0,0 0 0,0 0 0,0 0 0,0 0 0,0 0 0,0 0 0,0 1 0,3 11 517,-2 22-294,-2-29-137,0 22-25,0-19-84,1 0 0,-1 0 0,1 0 0,1 0 0,0 0 0,0 0 0,0 0 0,5 14 0,-6-21-47,0 0 0,1 0-1,-1-1 1,1 1 0,-1 0 0,0 0 0,1-1-1,-1 1 1,1-1 0,-1 1 0,1 0 0,0-1-1,-1 1 1,1-1 0,0 1 0,-1-1 0,1 1-1,0-1 1,-1 0 0,1 1 0,0-1 0,0 0-1,0 0 1,-1 1 0,1-1 0,0 0 0,0 0-1,0 0 1,-1 0 0,1 0 0,0 0 0,0 0 0,0 0-1,-1-1 1,1 1 0,0 0 0,0 0 0,0-1-1,-1 1 1,1 0 0,0-1 0,-1 1 0,1-1-1,0 1 1,-1-1 0,1 1 0,0-1 0,-1 1-1,1-1 1,-1 0 0,1 1 0,0-2 0,3-3-613,0 0 1,0-1-1,-1 1 1,6-12-1,8-21-2222,9-23 3463,-22 53 676,1 0-1,0 0 0,0 1 0,10-13 0,-15 20-1196,1 0-1,-1 0 1,0-1-1,0 1 0,1 0 1,-1-1-1,0 1 0,1 0 1,-1 0-1,0 0 1,1-1-1,-1 1 0,0 0 1,1 0-1,-1 0 1,0 0-1,1 0 0,-1-1 1,1 1-1,-1 0 1,0 0-1,1 0 0,-1 0 1,1 0-1,-1 0 0,0 0 1,1 1-1,-1-1 1,0 0-1,1 0 0,-1 0 1,1 0-1,-1 0 1,0 1-1,1-1 0,-1 0 1,0 0-1,1 0 0,-1 1 1,0-1-1,0 0 1,1 1-1,-1-1 0,0 0 1,0 0-1,1 1 1,-1-1-1,0 1 0,0-1 1,0 0-1,0 1 1,1 0-1,6 24 179,-5-19 42,10 40 131,-5-15-1815,14 35 0,-12-50-1882,3-5-2328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7.9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1 100 14382,'-1'12'3696,"3"24"-2721,-1 5-938,-2 104 159,3 159-40,-2-300-144,1 1 0,-1 0-1,1-1 1,0 1 0,0-1-1,1 0 1,-1 1-1,1-1 1,0 0 0,0 0-1,1 0 1,-1 0 0,5 5-1,-5-7-6,-1 0-1,1-1 1,0 1 0,0-1-1,1 1 1,-1-1-1,0 0 1,0 1 0,1-1-1,-1 0 1,1 0-1,-1-1 1,1 1 0,-1-1-1,1 1 1,-1-1-1,1 0 1,0 0-1,-1 0 1,1 0 0,-1 0-1,1-1 1,-1 1-1,6-2 1,-5 1-31,0-1 0,0 1 0,-1-1 0,1 1 0,0-1 0,-1 0 0,1 0 0,-1 0 0,0 0 0,1-1 0,-1 1 0,0-1-1,-1 1 1,3-5 0,21-43-708,-20 38 562,22-60 910,-4-1-1,-3-1 1,-2-1 0,12-135 0,-28 190-1196,-1 1 0,0 0 0,-3-21 1,-3 26-3755,-10 7-5323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21.9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16 1730,'-9'5'5470,"9"-5"-5383,0 0 0,0 0 0,0 0 0,0 0 0,-1 0 0,1 0 0,0 0 0,0 1 0,0-1 0,-1 0 0,1 0 0,0 0 0,0 0 0,0 0 0,-1 0 0,1 0 0,0 0 0,0 0 0,0 0-1,-1 0 1,1 0 0,0 0 0,0 0 0,0 0 0,-1 0 0,1 0 0,0-1 0,0 1 0,0 0 0,-1 0 0,1 0 0,0 0 0,0 0 0,0 0 0,0 0 0,-1-1 0,1 1 0,0 0 0,0 0 0,0 0 0,0-1 0,0 1 0,0 0 0,0 0 0,-1 0 0,1 0 0,0-1 0,0 1 0,0-1 206,0-2-86,0 2-318,0 1-1,0 0 0,0-1 0,-1 1 1,1 0-1,0-1 0,0 1 0,0-1 1,0 1-1,0 0 0,0-1 0,0 1 0,0 0 1,0-1-1,0 1 0,1-1 0,-1 1 1,0 0-1,0-1 0,0 1 0,0 0 1,0-1-1,1 1 0,-1 0 0,0-1 1,0 1-1,1 0 0,-1-1 0,0 1 1,1 0-1,-1 0 0,0-1 0,0 1 1,1 0-1,-1 0 0,1 0 0,-1 0 1,0-1-1,1 1 0,-1 0 0,0 0 0,1 0 1,-1 0-1,1 0 0,-1 0 0,0 0 1,1 0-1,0 0 0,-1 0-262,3 0-3421,-1 0 2119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7:52.2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1670 72 6470,'-108'-36'6366,"-2"12"-3302,67 18-2849,-1 2 0,1 2 0,-1 2 0,1 2 0,-77 13 0,77-7-14,-151 24 217,151-27 136,-1-2-1,-64-4 0,95-1-505,1 0 0,-1-1 0,1-1 0,-15-6 0,13 5 36,1 1 0,0 0 0,-22-3 1,-69 4-145,22 2 216,82 21-402,10 139 160,0-38 129,5 480-155,-18-555 147,-2 0 1,-2 0-1,-12 45 0,-12 75 75,14 164 2,4-46-144,7-217 25,-4-1 0,-22 82 0,21-106 9,-70 265 469,62-215-318,-11 128 0,7 171-105,18 13 48,-17 264 81,19-599-121,3-51-25,0 0 1,-1 0 0,-1 0-1,-1 0 1,-8 29-1,1-45-1851,6-2-294,-7 0-3209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7:52.8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42 9641,'116'-24'5130,"-44"15"-4703,0 3 0,0 3 1,1 4-1,141 19 0,-82 0-72,239 4 0,79-4 1268,-372-12-1186,-77-8-442,-13 3-19539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7:53.4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68 10602,'5'0'550,"63"0"3518,-34-1-3315,-1-1-1,55-11 1,-17-4-454,2 4 0,0 3 0,79-1 0,-150 11-352,-1 0-1,0 0 1,0 0 0,1 0 0,-1 1 0,0-1 0,1 0-1,-1 1 1,0-1 0,0 1 0,0-1 0,0 1 0,1-1-1,-1 1 1,0 0 0,0 0 0,0 0 0,0-1 0,0 1-1,-1 0 1,1 0 0,0 0 0,0 1 0,-1-1 0,2 2-1,-2-2-298,1 0 0,-1 1 0,0-1 0,0 0 0,0 0 0,0 1 0,0-1 0,0 0 0,0 0 0,0 1-1,0-1 1,-1 0 0,1 0 0,0 0 0,-1 1 0,1-1 0,-1 0 0,1 0 0,-2 1 0,-8 8-7944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7:54.5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0 4356,'-8'39'7963,"6"1"-4811,4 1-2818,7 41 1,-6-62 533,31 510 1090,-25-293-1807,-7-198-141,2-1 1,1 0 0,17 62-1,-22-98-7,0-1-1,1 1 0,-1-1 0,1 1 0,-1-1 0,1 1 0,-1-1 0,1 1 0,0-1 0,0 1 1,0-1-1,0 0 0,0 1 0,0-1 0,0 0 0,0 0 0,0 0 0,1 0 0,-1 0 0,0 0 1,1 0-1,-1 0 0,1-1 0,-1 1 0,1 0 0,-1-1 0,1 1 0,-1-1 0,1 0 1,-1 0-1,1 1 0,0-1 0,-1 0 0,1 0 0,2-1 0,1 0 31,0-1-1,-1 0 0,0 0 1,1 0-1,-1 0 1,0-1-1,0 0 1,0 0-1,0 0 0,3-4 1,4-3-21,0 0 1,1 1 0,0 0-1,0 1 1,1 1 0,0 0-1,0 0 1,1 1-1,0 1 1,24-6 0,23-2 2,1 4 0,121-3-1,49-7 27,-129 2-44,182-6 1,-278 23-1,34 1 0,-1-2-1,1-2 1,64-12 0,-30-2 37,2 4-1,106-5 1,-181 18-32,12 0 59,-1-1 0,0 0 0,1-1 0,-1-1 0,19-6 1,-26 3-254,-15 2-232,-14 0-215,14 3 707,0 1 1,0-1-1,0 2 0,0-1 1,-17 4-1,23-3-26,1 0 1,-1-1-1,1 1 0,-1 0 1,1 1-1,0-1 0,-1 0 1,1 1-1,0-1 0,0 1 1,0-1-1,0 1 0,0 0 0,0 0 1,1 0-1,-1 0 0,1 1 1,-1-1-1,1 0 0,0 0 1,0 1-1,0-1 0,0 1 1,-1 3-1,2-5-5,0-1 1,0 1-1,0-1 0,1 0 1,-1 1-1,0-1 0,0 0 1,0 1-1,1-1 0,-1 0 1,0 1-1,0-1 0,1 0 1,-1 0-1,0 1 0,1-1 1,-1 0-1,0 0 0,1 1 1,-1-1-1,0 0 0,1 0 1,-1 0-1,1 0 0,-1 0 1,0 0-1,1 0 0,-1 0 1,1 0-1,-1 0 0,0 0 1,1 0-1,-1 0 0,1 0 1,-1 0-1,0 0 0,1 0 1,0 0-1,0 0-77,0 0 0,0-1 1,0 1-1,0 0 0,0 0 0,0 0 0,0-1 0,0 1 1,0 0-1,0-1 0,0 1 0,-1-1 0,1 1 1,0-1-1,0 0 0,0 1 0,0-1 0,0-1 0,4-19-2944,-5-8-4991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06.0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328 0 1730,'-16'9'1638,"12"-6"-1342,0-1-1,0 0 1,0 0 0,0 0 0,0 0-1,0-1 1,0 0 0,-1 0-1,1 0 1,-1 0 0,1-1-1,-8 1 1,-54-3 3328,23 0-824,-52 6 1,50 5-148,46-6-8845,2-1 1942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7:55.3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46 1858,'-2'0'2706,"-16"-1"3937,18 1-6531,0 0 0,-1 0 0,1 0 0,0 0 1,-1 0-1,1 0 0,0-1 0,0 1 0,-1 0 1,1 0-1,0 0 0,-1 0 0,1-1 0,0 1 1,0 0-1,-1 0 0,1-1 0,0 1 0,0 0 0,-1 0 1,1-1-1,0 1 0,0 0 0,0-1 0,0 1 1,0 0-1,-1 0 0,1-1 0,0 1 0,0 0 1,0-1-1,0 1 0,0 0 0,0-1 0,0 1 1,0 0-1,0-1 0,0 1 0,0 0 0,0-1 1,1 1-1,-1 0 0,0-1 0,0 1 0,0-1 0,3-1-31,-1 1 0,0-1 0,0 1-1,0-1 1,1 1 0,-1 0-1,1 0 1,-1 0 0,1 0 0,0 0-1,-1 1 1,1-1 0,3 0-1,3-1 162,4-2-154,0 1-1,0 0 1,0 1-1,0 1 1,0 0-1,0 0 0,14 2 1,-26 0-82,0-1-1,1 1 1,-1-1 0,0 1 0,0-1 0,0 1 0,0 0-1,1 0 1,-1 0 0,0-1 0,-1 1 0,1 0 0,0 0-1,0 0 1,0 1 0,0-1 0,-1 0 0,1 0 0,-1 0-1,1 0 1,-1 1 0,1-1 0,-1 0 0,0 0 0,1 1-1,-1-1 1,0 0 0,0 1 0,0 2 0,-2 42 191,2-45-196,-2 7 1,0 1 0,-1-1 0,0 0 0,0 0 0,0 0 0,-1-1 0,0 1 0,-1-1 0,0 0 0,0 0 0,-9 8 0,-11 11 107,-37 31 0,48-46-46,-1 1 11,11-10 45,0 1-1,0 0 0,1 0 1,-1 0-1,1 0 0,0 1 1,0-1-1,0 1 0,0 0 1,0 0-1,-3 6 1,6-10-105,1 1 1,-1-1 0,0 0 0,0 1 0,0-1-1,0 1 1,0-1 0,0 0 0,0 0 0,0 1-1,1-1 1,-1 0 0,0 1 0,0-1 0,0 0-1,1 1 1,-1-1 0,0 0 0,0 0 0,1 0-1,-1 1 1,0-1 0,0 0 0,1 0 0,-1 0-1,0 1 1,1-1 0,-1 0 0,0 0 0,1 0-1,-1 0 1,0 0 0,1 0 0,15 3 25,-12-2 52,27 3 171,0-1 0,63-4 0,-34 0-967,-56 1 392,1-1 0,-1 1 0,1-1 0,-1 0 0,1-1 0,-1 1 0,0-1 0,1 0 0,-1 0 0,0 0 0,0 0 0,0-1 0,5-4 0,0 0-904,19-11-4154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7:55.6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85 1 11050,'-2'1'8232,"-8"13"-8109,7-7-80,-2 5 41,0-1 0,-1 1 0,0-1 0,-1 0 0,0 0 0,-1-1 0,-11 12 0,19-21-102,-1-1-1,0 1 0,1 0 1,-1 0-1,1-1 0,-1 1 1,1 0-1,-1 0 0,1 0 1,-1 0-1,1 0 0,0-1 1,0 1-1,-1 0 0,1 0 1,0 0-1,0 0 0,0 0 1,0 0-1,0 0 0,0 0 1,0 0-1,0 0 0,1 0 1,-1 0-1,0 0 0,1-1 1,-1 1-1,0 0 0,1 0 1,-1 0-1,1 0 0,-1-1 1,1 1-1,0 0 0,-1 0 1,1-1-1,0 1 1,-1 0-1,1-1 0,0 1 1,0-1-1,-1 1 0,1-1 1,2 1-1,42 23-49,-41-22 44,17 7-73,-1-1 0,32 8 0,-20-10-2666,1-4-3851,-25-2 1949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7:56.0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9513,'0'58'7530,"0"2"-3686,0 227-5032,0-287 1079,1 0 1,-1 1 0,0-1-1,0 1 1,0-1-1,1 1 1,-1-1 0,0 0-1,1 1 1,-1-1 0,0 1-1,1-1 1,-1 0 0,0 1-1,1-1 1,-1 0 0,1 0-1,-1 1 1,0-1-1,1 0 1,-1 0 0,1 0-1,-1 0 1,1 1 0,-1-1-1,1 0 1,-1 0 0,1 0-1,-1 0 1,1 0-1,-1 0 1,1 0 0,-1 0-1,0 0 1,1-1 0,-1 1-1,1 0 1,-1 0 0,1 0-1,-1 0 1,1-1 0,-1 1-1,1 0 1,22-11-3757,2-17-3614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7:56.4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10346,'1'122'8843,"2"5"-7369,2-59-1863,21 115 0,-24-175 397,0-1-1,0 0 0,1 1 0,0-1 0,0 0 0,7 10 0,-9-15-4,0-1 0,-1 0 0,1 0 1,0 0-1,0 0 0,0 0 0,0 0 0,0 0 1,0 0-1,0 0 0,0-1 0,1 1 1,-1 0-1,0-1 0,0 1 0,1-1 0,-1 1 1,0-1-1,1 0 0,-1 1 0,0-1 1,1 0-1,-1 0 0,1 0 0,-1 0 0,0 0 1,1 0-1,-1 0 0,0-1 0,1 1 1,-1 0-1,0-1 0,1 1 0,-1-1 1,0 0-1,0 1 0,0-1 0,1 0 0,-1 0 1,0 1-1,0-1 0,0 0 0,0 0 1,0 0-1,1-3 0,5-5 50,0 0 0,0 0 1,-1-1-1,0 0 0,-1-1 0,0 1 0,4-13 0,22-82 104,-23 71-156,-2-1 0,3-45 0,-7 16-3960,-2 54 126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25.8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0 2530,'-12'18'961,"2"-5"-1025,6-4 993,2-7 32,-1-1-448,1-1-674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26.4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2 519 12780,'0'-7'2772,"-1"-26"-2389,5-2-103,2 0 1,14-46-1,-7 34 230,-7 19-312,1 1 1,2 0 0,0 0 0,2 1-1,1 0 1,1 1 0,1 0-1,21-26 1,-35 50-211,1 0 0,0-1 1,0 1-1,0 0 0,0 0 0,1-1 0,-1 1 0,0 0 0,0 0 1,1 0-1,-1 1 0,0-1 0,1 0 0,-1 0 0,1 1 1,-1-1-1,1 1 0,0-1 0,-1 1 0,1 0 0,-1 0 0,1-1 1,0 1-1,-1 0 0,3 1 0,-2 0 19,0 0 1,0 0-1,-1 0 1,1 0-1,0 1 0,0-1 1,-1 1-1,1-1 0,-1 1 1,1 0-1,-1-1 1,0 1-1,1 0 0,-1 0 1,1 4-1,5 9 183,-2 0 1,0 1-1,5 26 0,-10-41-184,27 124 422,18 106-675,-44-221-1579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26.7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64 16496,'-4'-4'1601,"4"3"-672,0-3-577,28-1-704,11-3 512,12-1-192,3 0 352,-3 2-640,0 2-96,-5 3-2403,-5-7-4644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27.0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0 14862,'-1'1'147,"1"-1"0,-1 0-1,0 1 1,0-1 0,1 0-1,-1 1 1,0-1 0,1 1 0,-1-1-1,1 1 1,-1-1 0,1 1 0,-1-1-1,1 1 1,-1 0 0,1-1 0,-1 1-1,1 0 1,0-1 0,-1 1 0,1 0-1,0-1 1,0 1 0,-1 0-1,1 0 1,0 0 0,0-1 0,0 1-1,0 1 1,-2 32-531,1-20 728,-13 515-822,14-479-400,0-46 495,-1-3 86,1 0 0,0 0 0,0 0-1,0 0 1,0 1 0,0-1-1,0 0 1,0 0 0,1 0 0,-1 0-1,0 0 1,1 1 0,-1-1 0,0 0-1,1 0 1,-1 0 0,1 0-1,0 0 1,-1 0 0,2 1 0,6-1-6526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27.4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46 16111,'-2'-2'4805,"8"2"-4645,23-4-256,11-3 128,9 0 192,4-2-384,0 0-96,-3 4-1858,-1 3-2050,-10 2-5381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27.7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1 344 5029,'0'0'178,"0"0"0,0 0-1,0 1 1,0-1 0,-1 0 0,1 0 0,0 0 0,0 0 0,0 1 0,0-1-1,0 0 1,0 0 0,0 0 0,0 0 0,0 1 0,0-1 0,0 0 0,0 0 0,0 0-1,0 1 1,1-1 0,-1 0 0,0 0 0,0 0 0,0 0 0,0 0 0,0 1-1,0-1 1,0 0 0,0 0 0,1 0 0,-1 0 0,0 0 0,0 0 0,0 1-1,0-1 1,0 0 0,1 0 0,-1 0 0,0 0 0,0 0 0,0 0 0,0 0 0,1 0-1,-1 0 1,0 0 0,0 0 0,0 0 0,0 0 0,1 0 0,-1 0 0,0 0-1,0 0 1,1 0 0,9-10 1656,10-21-2203,-3-6 641,-2-2 0,-2 0 1,-2 0-1,-1-1 0,8-74 0,-20 151 418,3 46 1,1-18-710,-2-63-42,0 0 1,0-1 0,0 1 0,0-1 0,0 1 0,0-1 0,1 1 0,-1-1 0,1 1-1,-1-1 1,1 1 0,-1-1 0,1 1 0,0-1 0,0 0 0,0 1 0,0-1 0,0 0 0,0 0-1,0 0 1,0 0 0,0 0 0,1 0 0,-1 0 0,0 0 0,1 0 0,-1-1 0,0 1-1,1 0 1,-1-1 0,1 1 0,1-1 0,-1 1-225,1-1-1,-1 0 1,0 0 0,0 0-1,0 0 1,1-1-1,-1 1 1,0-1 0,0 1-1,0-1 1,0 0 0,0 0-1,0 0 1,0 0 0,0 0-1,0 0 1,0 0 0,-1-1-1,1 1 1,0 0 0,-1-1-1,3-3 1,4-6-805,-1 0 0,-1-1 1,1 0-1,-2 0 0,8-24 0,1-16 2293,-4 1 4085,-10 69 3214,1 21-7212,1-2-1302,-2-22 53,0 0 0,2 0 1,4 25-1,-5-36-213,1 1 0,-1 0 0,1-1 0,0 1 0,1-1 0,3 8 0,-4-10-172,0 0-1,-1 0 1,1 0-1,0-1 1,0 1-1,0 0 1,0-1-1,1 1 1,-1-1-1,0 0 1,0 0-1,1 1 1,3 0-1,19 1-6050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03:38.3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1 122 8136,'0'0'1671,"13"0"854,4-2-1983,0-1 0,0-1 0,-1 0 0,1-1 0,-1-1 0,0-1 1,30-16-1,10-3-32,-35 17-508,0 0 0,0 2 0,35-7 0,-2 11-2466,-39 7-296,-4 10-2413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06.6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3459,'0'0'10004,"0"5"-8899,1-1-1001,-1 0 0,1 0 0,0 0 0,0 0-1,0-1 1,1 1 0,-1 0 0,1-1 0,0 1-1,0-1 1,0 1 0,1-1 0,-1 0 0,4 3-1,48 45 166,-31-31-199,145 143-1821,-154-146 365,-12-11-4360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28.1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174 64 12268,'-23'-27'4983,"22"24"-4972,-1 1 1,1 0 0,-1-1-1,1 1 1,-1 0 0,0 0-1,0 0 1,0 0 0,0 0-1,0 1 1,-1-1-1,1 1 1,0-1 0,-1 1-1,1 0 1,-1 0 0,1 0-1,-1 0 1,0 0 0,1 0-1,-1 1 1,0-1 0,0 1-1,-3 0 1,4 0 48,0 0 0,0 0 0,0 0 0,0 0-1,0 1 1,0-1 0,0 0 0,0 1 0,1 0 0,-1-1 0,0 1 0,0 0 0,0 0 0,1 0 0,-1 0 0,0 0-1,1 1 1,-1-1 0,-1 2 0,0 2-13,0 0 0,0 0-1,0 0 1,1 1 0,-4 8-1,6-12-51,-8 19 1,2 0-1,1 0 1,0 0-1,1 0 0,2 1 1,-1 28-1,3-49-38,0-1-1,0 1 1,0 0-1,0-1 1,0 1-1,0 0 1,0-1-1,0 1 1,0-1-1,1 1 1,-1 0-1,0-1 1,0 1-1,1 0 1,-1-1-1,0 1 1,1-1-1,-1 1 1,0-1-1,1 1 1,-1-1-1,1 1 1,-1-1-1,1 1 1,-1-1-1,1 0 1,-1 1-1,1-1 1,-1 0-1,1 1 1,0-1-1,-1 0 1,1 0-1,0 0 1,-1 1-1,1-1 1,-1 0-1,1 0 1,0 0-1,-1 0 1,1 0-1,0 0 1,-1 0-1,1 0 1,0-1-1,-1 1 1,1 0-1,0 0 1,-1 0-1,1-1 1,-1 1-1,1 0 1,-1-1-1,2 0 1,1 0-102,0-1 0,0 0 1,1 0-1,-1 0 1,0 0-1,-1 0 0,1-1 1,4-4-1,3-10-225,0 0-1,-2 0 1,0-1 0,7-23-1,-4 11 526,-7 26 2916,1 13-1672,4 30-1359,-2-8-13,15 18-1125,-1-21-2374,0-11-2176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29.4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289 479 12780,'0'0'5082,"0"-3"-4863,0-7-213,-1-1-1,0 1 1,0-1-1,-1 1 1,-1 0-1,0 0 1,-5-13-1,7 19 13,-1 1 0,1 0 0,-1-1 0,0 1-1,0 0 1,0 0 0,-1 0 0,1 0 0,-1 1 0,0-1 0,1 0 0,-1 1 0,0 0-1,0 0 1,-1 0 0,1 0 0,0 0 0,-1 1 0,1-1 0,-1 1 0,1 0 0,-1 0-1,0 1 1,-5-2 0,3 2 0,1 0 0,0 0-1,-1 0 1,1 1 0,0 0 0,-1 0-1,1 0 1,0 0 0,0 1-1,0 0 1,0 0 0,0 1 0,0-1-1,1 1 1,-1 0 0,1 0 0,0 0-1,0 1 1,0 0 0,0-1-1,1 1 1,-1 1 0,1-1 0,-5 8-1,-2 6-32,0-1 0,1 1 0,0 1-1,2-1 1,0 1 0,1 1 0,1-1-1,1 1 1,1 0 0,0 0 0,2 0-1,0 0 1,3 27 0,-2-44-51,0-1-1,0 0 1,1 0 0,-1 0 0,1 0-1,-1 0 1,1 1 0,0-1 0,0 0-1,0-1 1,0 1 0,0 0 0,0 0-1,1 0 1,-1-1 0,1 1 0,-1 0 0,1-1-1,-1 1 1,1-1 0,0 0 0,0 0-1,0 1 1,0-1 0,0-1 0,2 2-1,-2-2 14,0 1-1,1-1 0,-1 0 0,0 0 0,1 0 0,-1-1 1,0 1-1,1 0 0,-1-1 0,0 0 0,0 1 1,0-1-1,0 0 0,0 0 0,0 0 0,0-1 1,0 1-1,0 0 0,0-1 0,0 1 0,-1-1 1,1 1-1,-1-1 0,4-4 0,8-13-113,0-1 0,-1 0 1,17-42-1,20-72-1611,-42 114 1421,59-194-1152,-16-3 5446,-53 236-1049,-5 38-2818,-9 18-29,2 1-1,4 1 1,4 0-1,2 96 1,5-170-100,0 0 0,0 0 0,1 0 0,0 0 1,-1 0-1,1 0 0,0 0 0,1 0 0,-1-1 0,0 1 0,1 0 1,-1-1-1,1 1 0,0-1 0,0 1 0,0-1 0,0 0 0,0 0 1,1 0-1,-1 0 0,1 0 0,-1 0 0,1-1 0,0 1 0,-1-1 1,1 0-1,0 0 0,0 0 0,0 0 0,0 0 0,0-1 0,0 0 1,0 1-1,0-1 0,0 0 0,0 0 0,0 0 0,0-1 0,5 0 1,-5 0 40,-1 0 0,0 0 1,0-1-1,0 1 0,0 0 1,0 0-1,0-1 0,-1 0 0,1 1 1,0-1-1,-1 0 0,1 0 1,-1 1-1,0-1 0,2-3 1,18-37-157,-15 27 118,14-34 34,7-15 1517,-27 63-907,0 24 581,0-4-711,0 6-183,0-1-1,2 0 1,5 31 0,-5-48-271,-1-1 1,1 1 0,0 0 0,1-1 0,0 0 0,0 1-1,0-1 1,1-1 0,0 1 0,0 0 0,0-1 0,1 0-1,0 0 1,0 0 0,0-1 0,9 7 0,-11-9 16,0 0 0,1 0 0,-1-1 1,1 1-1,-1-1 0,1 1 0,0-1 1,0 0-1,-1-1 0,1 1 0,0 0 1,0-1-1,0 0 0,0 0 0,0 0 1,0-1-1,-1 1 0,1-1 0,0 0 1,4-2-1,-3 1 4,0 0 1,-1-1-1,1 0 0,-1 0 1,0 0-1,0 0 1,0 0-1,0-1 1,-1 0-1,0 0 0,1 0 1,-1 0-1,-1-1 1,4-5-1,-1-1-53,0 0 0,-1-1 1,0 1-1,-1-1 0,0 0 0,1-16 0,0-74-330,-4 86 367,0 13-16,0-1 0,0 0 0,0 0 0,-1 1 0,1-1 0,-1 0 0,0 0 1,0 1-1,-1-1 0,1 1 0,-1-1 0,1 1 0,-1 0 0,0 0 0,0-1 1,0 1-1,-1 1 0,1-1 0,-1 0 0,0 0 0,0 1 0,0 0 0,-4-3 1,0 2 9,0 0 0,0 0 1,0 1-1,0 0 0,0 0 1,-1 1-1,1-1 0,0 2 1,-1-1-1,-14 2 1,20 0-2,-1-1 0,1 1 0,-1 0 1,1 0-1,-1 0 0,1 0 0,0 1 1,0-1-1,0 1 0,0-1 0,0 1 1,0 0-1,0-1 0,0 1 0,0 0 1,1 0-1,-1 1 0,1-1 0,0 0 1,0 0-1,-1 1 0,1-1 1,1 1-1,-1-1 0,0 1 0,0 3 1,-1 1-30,1-1 1,0 1-1,0-1 1,0 1 0,1 0-1,0-1 1,0 1-1,1-1 1,2 13 0,-2-16 17,1-1 0,-1 1 0,1 0 0,-1-1 0,1 1 0,0-1 0,0 0 0,1 0 0,-1 0 0,0 0 0,1 0 0,-1 0 0,1-1 0,-1 1 0,1-1-1,0 1 1,0-1 0,-1 0 0,1 0 0,0 0 0,0-1 0,0 1 0,4-1 0,5 2-42,0-1-1,0 0 0,0-1 0,19-3 1,-23 2 3,1-2 1,-1 1-1,0-1 1,0-1 0,0 1-1,0-1 1,0-1-1,-1 1 1,0-1 0,0-1-1,0 1 1,0-1 0,-1 0-1,0-1 1,-1 1-1,8-12 1,-1 1-56,-1-1-1,-1 0 1,0-1 0,-2 0-1,12-37 1,-16 43 512,-2 0 1,1-1-1,-2 1 0,0-1 1,-1-14-1,19 25-708,16-8 82,-1-2 0,49-25 0,-44 19 0,49-17 1,-86 35 251,0 0 0,0 1 0,0-1 1,0 0-1,0 1 0,0-1 0,0 1 0,0 0 0,0-1 0,0 1 0,0 0 0,1 0 0,-1 1 0,0-1 1,0 0-1,0 1 0,0-1 0,0 1 0,0 0 0,0-1 0,0 1 0,0 0 0,0 0 0,0 0 0,-1 1 0,1-1 1,0 0-1,-1 1 0,1-1 0,1 3 0,0 2 174,0 1 0,0 0 0,-1-1 0,0 1 0,0 0 0,0 0 0,0 14 0,4 44 1059,-4 104 1,-3-87-630,-3 103 409,1-93-2380,2-1-6530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33.3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211 81 929,'10'-28'1934,"2"-5"554,-3 14 10225,-17 23-8968,-47 22-4147,38-14 399,0 0 0,1 2 0,1 0 0,0 0 0,1 1 0,1 1 1,0 1-1,2-1 0,-1 2 0,-12 28 0,22-42 33,0 0 0,0 0 1,1 0-1,0 0 0,0 0 0,0 0 1,0 1-1,1-1 0,-1 5 0,1-7-32,1 0 0,-1-1 0,0 1 0,1-1 0,-1 1 0,1-1 0,-1 1-1,1-1 1,0 1 0,-1-1 0,1 0 0,0 1 0,0-1 0,0 0 0,0 0 0,0 0-1,0 0 1,1 0 0,-1 0 0,0 0 0,1 0 0,-1 0 0,0 0 0,1-1 0,-1 1 0,3 0-1,12 4 126,0-1 0,0-1-1,0 0 1,0-1-1,20 0 1,84-7-2348,-70-4-3145,-26 4-198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33.8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112 0 15214,'0'0'2088,"0"7"-380,0 9-1431,-2-1 1,0 1-1,-1-1 1,0 0-1,-7 19 1,-34 74-521,27-68 102,16-36 114,-1 0-2,1-1 0,0 1 0,-1 0 0,0-1 1,0 1-1,0-1 0,0 0 0,-1 0 0,1 1 0,-1-2 0,-4 5 1,7-7-410,118-2-1563,-1 0 4621,-68 11-431,-34-9-4250,0 0-2247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7:02.1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108 110 7463,'0'-3'5880,"-3"7"-2482,-5 19-1702,-7 37-2297,0 53 713,4 2 0,5 115 0,6-229-267,0-6-208,-2-112-708,-1 35 358,4 0 1,17-127 0,-15 197 750,-1 0 1,1 1-1,1-1 1,0 0-1,1 1 1,0 0-1,7-11 1,-10 17-20,1 1 0,0 1 0,1-1 0,-1 0 0,1 1 0,-1-1 0,1 1 0,0 0 0,0 0 0,0 1 0,1-1 0,-1 1 0,1 0 0,-1 0 0,1 1 0,0-1 0,0 1 0,-1 0 0,11-1 0,-10 2-14,0-1-1,0 1 1,0 1 0,0-1-1,0 1 1,0-1-1,0 1 1,-1 1-1,1-1 1,0 1-1,-1 0 1,1 0 0,-1 0-1,5 4 1,-6-4 21,0 1 0,0-1 0,0 1-1,-1 0 1,1 0 0,-1 0 0,0 1 0,0-1 0,0 0 0,0 1 0,-1 0 0,1-1 0,-1 1 0,0 0 0,0-1 0,0 1 0,-1 0 0,1 0 0,-1 4 0,1-1 162,-1 1 1,0-1-1,-1 0 1,1 0-1,-1 1 1,-3 9-1,2-12-100,0-1 0,0 0-1,0 0 1,-1 0 0,1 0 0,-1 0-1,0 0 1,0-1 0,0 1 0,-8 5-1,-7 5 23,0 0 0,-1-2 0,-1 0-1,0-1 1,-1-1 0,0-1 0,0 0-1,-44 10 1,65-19-126,-30 10 9,22 1-1902,10 4-4209,8-3-1623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9:43.7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15 16047,'4'-14'1451,"-3"16"646,-1 28 1352,-1-9-3890,1 58 623,16 558-1432,-14-619 650,4 38-775,-5-52 879,0-1 0,0 1 0,0-1 0,0 1-1,0-1 1,1 1 0,0-1 0,0 0 0,0 0 0,0 0 0,0 0 0,4 3 0,10 3-6497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9:44.1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1 14286,'0'-1'2970,"0"10"-1208,0 29-729,-1 54-974,-4 134 727,-2 174-3334,7-399 2308,1 11-2459,0-4-2204,1-3-2624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9:44.4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8 17200,'-4'-7'1890,"-1"7"0,30 0-1794,14 0 256,14 5-352,9-3 128,5-2-320,3 0-865,1 0-2306,-1 0-2883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9:45.2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221 236 11499,'1'-1'5891,"0"1"-5866,-1-1 0,1 1 0,-1 0 0,1 0-1,-1-1 1,1 1 0,-1-1 0,1 1 0,-1 0 0,0-1 0,1 1-1,-1-1 1,0 1 0,1-1 0,-1 1 0,0-1 0,1 1 0,-1-1-1,0 1 1,0-1 0,0 0 0,5-30 96,-1 0 0,-2-51 0,-2 80-106,0 0 0,-1 1 0,1-1 1,0 0-1,-1 0 0,0 0 0,1 0 0,-1 0 0,0 0 0,0 1 1,0-1-1,0 0 0,0 1 0,0-1 0,-1 1 0,1-1 0,0 1 1,-1 0-1,1-1 0,-1 1 0,0 0 0,1 0 0,-1 0 0,0 0 1,0 0-1,1 1 0,-1-1 0,0 0 0,0 1 0,0-1 1,0 1-1,0 0 0,-2 0 0,-1-1 2,0 1 1,0-1-1,0 2 1,0-1-1,0 0 1,0 1-1,0 0 1,0 0-1,0 0 1,0 1-1,1 0 1,-9 3-1,5 2-25,-1 0-1,1 0 1,1 0-1,-1 1 1,1 0 0,1 0-1,0 1 1,0 0-1,0 0 1,-7 19 0,5-11-8,1 1 0,1 0 0,1 0 1,1 0-1,-4 27 0,8-41-24,-1 1-1,1-1 1,-1 1 0,1 0-1,1-1 1,-1 1 0,0-1-1,1 1 1,3 8-1,-3-12-7,0 1-1,0-1 1,1 1-1,-1-1 1,1 0-1,-1 1 1,1-1-1,-1 0 0,1 0 1,0 0-1,-1 0 1,1-1-1,0 1 1,0 0-1,0-1 1,0 1-1,0-1 1,-1 0-1,1 1 0,0-1 1,0 0-1,0 0 1,0 0-1,3-1 1,0 1 13,1-1 1,-1 1-1,1-1 1,-1 0-1,0-1 1,1 1-1,-1-1 1,0 0-1,0-1 1,0 1-1,-1-1 1,6-3-1,-1-1-38,-1 0 0,0 0-1,0-1 1,-1 0-1,11-15 1,-3-1 17,-1 0 1,-1 0 0,19-52-1,-26 58 170,3-9-176,-7 23 605,-4 12 779,-15 44-1124,12-37-100,0-1 0,0 2-1,2-1 1,0 0 0,-2 30-1,4-39-88,1-1-1,0 1 1,1-1-1,-1 1 1,1 0-1,0-1 1,1 0-1,-1 1 1,5 9-1,-4-12-11,1 0-1,-1 0 0,1-1 1,-1 1-1,1-1 1,0 1-1,0-1 0,0 0 1,0 0-1,0 0 0,1 0 1,-1-1-1,0 0 0,1 1 1,6 0-1,0 1 8,-1 0 0,1-1 1,-1-1-1,1 0 0,0 0 0,-1-1 0,1 0 0,0 0 0,-1-1 0,15-4 1,-17 3-2,0 0 1,-1 0 0,1-1 0,-1 0 0,0 0 0,0-1-1,0 0 1,-1 0 0,1 0 0,-1-1 0,0 0 0,0 0-1,0 0 1,-1 0 0,5-7 0,-1-1-131,-1-1 0,0 1 0,-1-1 0,0 0 0,-1-1 0,0 1 0,2-20 0,-2 1-241,-2 0 0,0-42 1,-3 75 376,0-1 1,0 0 0,0 0 0,1 0 0,-1 0 0,0 1 0,0-1 0,0 0 0,0 0 0,0 0-1,-1 0 1,1 1 0,0-1 0,0 0 0,-1 0 0,1 1 0,0-1 0,-1 0 0,1 0 0,0 1-1,-1-1 1,1 0 0,-1 1 0,0-1 0,1 0 0,-1 1 0,1-1 0,-1 1 0,0-1 0,1 1-1,-1-1 1,0 1 0,0 0 0,1-1 0,-1 1 0,0 0 0,0 0 0,0-1 0,1 1 0,-1 0-1,0 0 1,0 0 0,0 0 0,0 0 0,1 0 0,-1 0 0,-1 1 0,38-2-228,-9 0 706,47 5 0,-72-4-437,-1 1 1,0-1 0,0 1-1,0 0 1,0 0-1,0-1 1,0 1 0,0 0-1,0 0 1,0 0-1,0 0 1,-1 0 0,1 0-1,0 0 1,-1 0-1,1 1 1,0 1 0,11 27 356,-10-23-293,10 31 275,12 75 1,-19-78-689,3 0 0,19 58 1,-26-91 87,-1 0 0,1 0 0,0 0 0,1 0 0,-1 0 1,0 0-1,0 0 0,1-1 0,2 4 0,-3-4-79,0-1 0,0 1 0,0-1-1,0 1 1,0-1 0,0 1 0,1-1-1,-1 0 1,0 1 0,0-1 0,0 0 0,0 0-1,0 0 1,0 0 0,1 0 0,-1 0-1,0 0 1,0 0 0,0-1 0,0 1 0,1-1-1,18-8-5187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9:45.5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19 3075,'6'-18'15449,"-6"18"-15333,0 0 1,0 0 0,0 0 0,1 0 0,-1 0 0,0 0 0,0 0 0,0 0 0,0 0-1,-1 38 1214,-1-11-908,25 448 1121,-19-438-1387,23 144 225,-21-153-483,1 0 0,1-1 0,1 0 0,17 33 0,-23-54-220,12 16-440,0-16-3989,-14-6 4573,-1 0 0,1-1 0,-1 1 0,0 0 0,1-1 0,-1 1 1,1 0-1,-1-1 0,0 1 0,0-1 0,1 1 0,-1-1 0,0 1 0,0 0 0,1-1 0,-1 1 1,0-1-1,0 1 0,0-1 0,0 1 0,0-1 0,0 1 0,0-1 0,0 0 0,0 0 0,0 1-225,1-20-5181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07.0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5381,'2'0'252,"0"1"1,0-1-1,0 1 0,0 0 1,0 0-1,0 0 0,-1 0 0,1 0 1,0 0-1,-1 0 0,1 0 1,-1 1-1,1-1 0,-1 0 1,1 1-1,-1 0 0,0-1 0,2 4 1,22 41 1020,-15-28-811,-2-3-488,0 0 293,1-1-1,13 17 1,-19-27-612,0-1 0,0 0 0,1 0-1,-1 0 1,0-1 0,1 1 0,0-1-1,4 3 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9:45.9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1 208 11147,'0'0'170,"0"-1"0,-1 0 0,1 1 1,0-1-1,0 1 0,0-1 1,0 0-1,0 1 0,0-1 1,1 1-1,-1-1 0,0 1 1,0-1-1,0 1 0,0-1 1,1 0-1,-1 1 0,0-1 1,1 1-1,-1-1 0,0 1 0,1 0 1,-1-1-1,0 1 0,1-1 1,-1 1-1,1 0 0,-1-1 1,1 1-1,-1 0 0,1-1 1,-1 1-1,1 0 0,-1 0 1,1 0-1,0-1 0,-1 1 1,1 0-1,0 0 0,31-6 90,-21 5 414,141-32 1763,262-95-1,-402 124-2387,0-1-1,0 2 0,1 0 0,0 0 0,24-1 0,-36 5-266,-1 0 0,1 0 1,-1 0-1,0 0 1,1 1-1,-1-1 0,0 0 1,1 1-1,-1-1 0,0 0 1,0 0-1,0 1 1,0-1-1,-1 0 0,1 2 1,0 1-999,0 20-5105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9:57.3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0 12620,'-1'1'272,"0"0"0,-1 0 1,1 0-1,0 0 0,0 0 0,-1 0 1,1-1-1,0 1 0,-1 0 1,1-1-1,-1 1 0,1-1 0,-1 0 1,1 1-1,-1-1 0,1 0 0,-1 0 1,-2 0 2385,33 0-1612,3 0-869,503 11 490,-160-8-833,-298-10 60,-76 7 132,-15 3-7065,10-2 1304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9:58.1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70 57 4644,'0'-3'10571,"-1"11"-6624,-8 42-4297,2-33 433,1-4-38,1 0-1,0 0 1,1 0 0,0 0-1,1 1 1,-2 24 0,5-37-216,-1-12-292,0 1 1,0 0 0,1-1-1,2-17 1,-1-4 158,1-12 306,-1 24 757,-1 0 0,-3-32 0,3 52-700,0-1 0,0 1-1,0 0 1,1-1 0,-1 1-1,0-1 1,0 1 0,0 0-1,1-1 1,-1 1 0,0 0-1,0-1 1,1 1 0,-1 0 0,0 0-1,1-1 1,-1 1 0,0 0-1,1 0 1,-1 0 0,1-1-1,-1 1 1,0 0 0,1 0-1,-1 0 1,1 0 0,-1 0-1,0 0 1,1 0 0,-1 0-1,1 0 1,0 0 0,26-1 277,27 7-457,-15 2 119,-21-5 3,0 1 0,0 0 0,0 2 0,-1 0-1,0 0 1,0 2 0,24 14 0,-40-22 11,-1 1 1,1-1-1,0 1 0,0 0 1,0-1-1,-1 1 0,1 0 1,0 0-1,-1-1 0,1 1 1,-1 0-1,1 0 0,-1 0 1,1 0-1,-1 0 0,0 0 1,1 0-1,-1 0 0,0 0 1,0 0-1,1 0 0,-1 0 1,0 0-1,0 0 0,0 0 1,-1 0-1,1 0 0,0 0 1,0 0-1,0 0 0,-1 0 1,1 0-1,0 0 0,-1-1 1,1 1-1,-1 0 0,1 0 1,-1 0-1,0 0 0,1-1 0,-1 1 1,0 0-1,1 0 0,-1-1 1,0 1-1,0-1 0,-1 2 1,-7 4 69,0 0 0,0-1-1,-18 8 1,15-6-13,-46 16 493,46-20-419,0 1-1,1 1 1,0 0 0,-12 8 0,17-11-98,1 1 0,0-1 0,-1 0 0,1-1 1,-1 1-1,0-1 0,0 0 0,-11 0 0,-26 0-3800,39-1 2908,-8 0-3216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9:59.0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205 0 10186,'-31'30'3454,"-111"150"-614,138-175-2813,1 0 1,-1 0 0,1 1 0,0-1 0,0 1 0,1 0-1,0 0 1,0 0 0,0 0 0,1 0 0,0 1 0,0-1-1,0 7 1,2-12-25,-1-1-1,0 1 0,0-1 1,1 1-1,-1-1 0,0 1 1,1-1-1,-1 0 0,0 1 1,1-1-1,-1 0 0,1 1 1,-1-1-1,1 0 0,-1 1 1,1-1-1,-1 0 0,1 0 1,-1 0-1,1 1 0,-1-1 1,1 0-1,-1 0 0,1 0 1,-1 0-1,1 0 1,0 0-1,0 0 0,22 0 168,-17 0-98,8 1-30,-1-2 0,1 1 0,0-2 1,0 0-1,0 0 0,-1-1 0,1-1 0,-1 0 0,24-12 1,43-30-102,-71 40-33,-1 0-1,0 0 0,-1-1 0,0 0 0,0-1 1,0 1-1,5-10 0,-22 31 2718,0 1-2210,0 0 0,-11 21 0,7-4-298,1 2 0,1 0 0,3 0-1,0 1 1,2 0 0,2 0 0,-2 58-1,7-92-238,0 0-1,0 0 0,0 0 0,0 0 0,0 0 0,0 0 0,0 0 0,0-1 0,1 1 0,-1 0 0,0 0 0,0 0 0,1 0 0,-1 0 0,1 0 1,-1 0-1,1-1 0,-1 1 0,1 0 0,-1 0 0,1-1 0,0 1 0,-1 0 0,1-1 0,0 1 0,0-1 0,-1 1 0,1-1 0,0 1 0,0-1 1,0 1-1,0-1 0,0 0 0,0 1 0,1-1 0,27 2-5877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9:59.7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206 125 12043,'0'0'2296,"1"-9"-454,8-14-1585,-5 14-171,-1 1 0,0-1 0,-1 1 0,0-1 0,0 0 0,-1 0 0,1-9 0,-3 17-50,0 0 1,0 0 0,1 0 0,-1 0 0,0 0 0,0 0 0,0 0 0,0 1 0,0-1 0,0 0 0,0 1-1,0-1 1,-1 1 0,1-1 0,0 1 0,0-1 0,0 1 0,-1 0 0,1 0 0,0-1 0,-1 1-1,1 0 1,0 0 0,0 0 0,-1 0 0,1 1 0,-2-1 0,-42 2 22,45-1-57,-10 1 11,0 1 0,1 0 0,0 0 0,0 1 0,0 1 0,0 0 0,1 0 0,0 0 0,0 1 0,0 0 0,1 1 1,-1 0-1,2 0 0,-1 0 0,1 1 0,0 0 0,-8 14 0,14-21-17,-1 1 0,0-1 0,0 1 0,1-1 0,-1 1 0,1-1 0,0 1 0,-1-1 0,1 1 0,0-1 1,0 1-1,0-1 0,0 4 0,0-4 2,0-1 0,1 1 0,-1 0 0,0-1 0,1 1 0,-1-1 0,0 1 1,1 0-1,-1-1 0,1 1 0,-1-1 0,1 1 0,-1-1 0,1 1 0,0-1 0,-1 0 0,1 1 0,-1-1 1,1 0-1,0 1 0,0-1 0,5 1 11,0 0 0,-1 0 0,1-1 0,0 1 0,-1-1 1,8-2-1,5 2 109,-12-1-93,1 0 1,-1 0-1,0-1 0,0 1 0,0-1 0,0-1 0,0 1 0,0-1 1,9-6-1,1-2 28,29-24 2648,-43 50-2077,4 4-166,-3-4-171,1-1 1,1-1-1,11 26 1,-14-36-389,0 1 0,0-1 0,0 0 0,1 0 0,-1 0 0,1 0 0,-1-1 0,1 1 0,0-1 0,0 1 0,0-1 0,0 0 0,1 0 1,-1-1-1,1 1 0,-1-1 0,1 1 0,-1-1 0,1 0 0,4 0 0,59 0-8654,-23-4-2546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00.7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142 95 7847,'-1'0'493,"0"0"-1,0 0 1,0 0-1,0 0 1,0 0-1,0 0 0,0 0 1,0-1-1,0 1 1,0 0-1,0-1 1,0 1-1,1-1 0,-1 1 1,0-1-1,0 0 1,0 1-1,1-1 1,-2 0-1,1 0-255,1 0 1,-1 0-1,1 0 0,-1 0 1,1 0-1,0 0 0,-1 0 1,1 0-1,0 0 0,0-1 0,-1 1 1,1 0-1,0 0 0,0-2 1,1 1-213,-1 0 1,0 0 0,1 0 0,-1 0-1,1 0 1,-1 1 0,1-1-1,0 0 1,0 0 0,0 1 0,0-1-1,0 0 1,0 1 0,0-1-1,1 1 1,-1 0 0,1-1-1,-1 1 1,3-1 0,54-25 28,-53 25-65,-1 1-1,0-1 1,1 1-1,-1 0 0,1 1 1,-1-1-1,1 1 1,-1 0-1,1 0 1,-1 0-1,1 1 0,4 1 1,-8-2 15,0 1 0,0 0 1,0-1-1,0 1 0,0 0 1,0 0-1,0-1 0,0 1 1,-1 0-1,1 0 0,0 0 1,-1 0-1,1 0 0,-1 0 1,1 1-1,-1-1 0,1 0 0,-1 0 1,0 0-1,0 0 0,1 0 1,-1 1-1,0 0 0,0 35 129,0-27-76,-1 4-25,0 0 0,-1-1 0,-1 1 0,0-1 0,-1 1 0,0-1 0,-1 0-1,-11 19 1,-8 12-75,-31 40 1,42-64 11,-2 3-113,0-1 0,-2-1 0,0 0 0,-35 30 0,51-49 94,0-1 1,0 0 0,-1 0 0,1-1 0,0 1 0,-1 0 0,1 0 0,-1-1 0,1 1 0,-1-1-1,-2 1 1,3-1-3,1 0-1,-1 0 1,1 0-1,-1 0 0,1-1 1,-1 1-1,1 0 0,0 0 1,-1-1-1,1 1 1,0 0-1,-1-1 0,1 1 1,0 0-1,-1-1 1,1 1-1,0-1 0,-1 1 1,1 0-1,0-1 1,0 1-1,0-1 0,0 1 1,-1-1-1,1 1 1,0-1-1,0 1 0,0-1 1,0 1-1,0-1 1,0 1-1,0-1 0,0 1 1,0-1-1,0 1 0,1-1 1,-1-4-34,0 1 1,0-1 0,0 0-1,1 1 1,0-1-1,0 0 1,0 1 0,1-1-1,0 1 1,0 0-1,0 0 1,0-1-1,0 1 1,1 1 0,0-1-1,0 0 1,0 1-1,0-1 1,0 1 0,1 0-1,7-5 1,-10 7 136,1 0 0,-1 0 0,0 0 1,1 1-1,-1-1 0,1 0 0,-1 1 1,1-1-1,0 1 0,-1 0 0,1 0 0,-1-1 1,1 1-1,0 0 0,-1 0 0,1 1 0,-1-1 1,1 0-1,0 0 0,-1 1 0,1-1 1,-1 1-1,4 1 0,0 1 116,1 1 0,-1 0 0,0 0 0,9 9 0,-11-9-145,0-1-1,1 0 1,0 0-1,-1 0 1,1 0-1,0 0 1,0-1-1,7 3 1,-4-3-6,1 0 1,-1-1-1,1 0 1,-1-1-1,1 0 0,0 0 1,-1 0-1,1-1 1,-1 0-1,1 0 0,-1-1 1,0 0-1,1-1 1,-1 1-1,0-1 0,0-1 1,-1 1-1,1-1 1,-1-1-1,12-8 0,-9 4-45,0 0-1,0-1 1,0 1-1,-2-1 0,1-1 1,-1 0-1,-1 0 1,0 0-1,0-1 0,-1 0 1,5-20-1,-6-4 1685,-26 38-1377,19 0-276,0 0 0,0 0 1,1 0-1,-1 0 0,0 1 1,1-1-1,-1 1 0,1-1 1,0 1-1,0 0 0,0 0 1,0 0-1,0 0 0,1 0 1,0 1-1,-1-1 0,1 0 1,0 1-1,0 4 0,-2 6 12,1 1 0,1-1-1,0 20 1,1-32-16,0 1-1,0 0 1,1-1 0,-1 1-1,1-1 1,-1 1 0,1-1-1,0 1 1,0-1 0,0 1-1,0-1 1,1 0 0,-1 0-1,1 0 1,-1 1 0,1-1-1,3 2 1,-2-1 2,1 0 0,0 0 0,0 0 1,1-1-1,-1 0 0,0 0 0,1 0 0,-1 0 1,6 0-1,1 1 39,1-1 0,-1-1 0,1 0 0,0 0 0,-1-2 0,1 1 0,15-3 0,-21 1-37,0 0-1,0 0 1,-1 0-1,1-1 0,-1 1 1,0-1-1,0-1 0,0 1 1,0-1-1,0 0 1,-1 0-1,1 0 0,-1 0 1,0-1-1,-1 0 1,1 0-1,-1 0 0,0 0 1,3-8-1,-2 5 0,0-1 0,-1 1 1,0-1-1,-1 0 0,0 0 0,0 0 0,-1 0 0,0 0 1,-1 0-1,0 0 0,0 0 0,-3-12 0,2 18 27,0-1 0,-1 0-1,0 1 1,0-1 0,0 1-1,0-1 1,0 1 0,-1 0 0,1 0-1,-1 0 1,0 0 0,0 0 0,0 1-1,0 0 1,-1-1 0,1 1 0,-8-3-1,4 1 23,0 1 0,0 0 1,-1 1-1,1-1 0,-1 1 0,0 1 0,1-1 0,-12 1 0,13 1-59,0 0-1,0 0 0,0 1 1,0-1-1,0 2 0,0-1 1,0 1-1,0-1 0,1 2 1,-1-1-1,1 1 1,-1 0-1,1 0 0,0 0 1,0 0-1,0 1 0,0 0 1,1 0-1,0 1 0,0-1 1,0 1-1,0 0 0,1 0 1,-1 0-1,-1 6 0,1-3-179,0 0-1,1 0 1,0 1-1,-3 15 1,4 8-2204,7-5-3507,13-7-4499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02.0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1 298 10570,'0'0'9209,"0"-10"-7063,4 1-2055,0 1 0,0 0 0,0 0 0,1 0 0,0 1 0,1-1 0,-1 1 0,2 1 0,12-12 0,-5 3-40,-13 14-61,0-1 1,0 1-1,1 0 0,-1-1 1,0 1-1,1 0 1,-1 0-1,1 0 1,0 0-1,-1 1 0,1-1 1,-1 0-1,1 0 1,0 1-1,0 0 0,3-1 1,-4 1-3,0 0-1,0 0 1,0 0 0,1 1-1,-1-1 1,0 0-1,0 1 1,0-1 0,0 1-1,0 0 1,0-1 0,0 1-1,0 0 1,0-1 0,0 1-1,0 0 1,-1 0 0,1 0-1,1 1 1,0 3 13,1-1 0,0 1 0,-1 0 0,0 0 0,0 1 0,-1-1 0,1 0 0,0 11 0,0 11 64,-2 38 0,-1-25 3,1-40-15,12-8-87,0 0 0,-1-1 0,-1-1 0,1 0 0,-1 0 1,-1-1-1,14-19 0,10-12-47,-22 29 19,-8 9 57,0 0 0,0 0 0,0 0 0,0 0 0,1 1 0,0 0 0,-1 0 0,1 0 0,1 0-1,6-3 1,-10 6-27,2 33 406,-2 115-32,-1-147-349,0 0 1,0 0-1,0 0 1,0 0-1,0 0 1,0 0-1,0 0 0,0 0 1,0-1-1,0 1 1,1 0-1,-1 0 1,0 0-1,1 0 1,-1 0-1,1-1 1,-1 1-1,1 0 1,-1 0-1,1-1 0,0 1 1,-1 0-1,1-1 1,0 1-1,-1 0 1,1-1-1,0 1 1,0-1-1,-1 1 1,1-1-1,0 0 1,0 1-1,0-1 1,0 0-1,0 0 0,0 1 1,0-1-1,0 0 1,-1 0-1,1 0 1,0 0-1,0 0 1,0 0-1,0-1 1,0 1-1,0 0 1,0 0-1,0-1 1,-1 1-1,1 0 0,0-1 1,0 1-1,1-2 1,3 0-41,1-2 1,-1 1 0,0-1-1,0 1 1,-1-1-1,8-8 1,29-40-49,-28 33 118,2 0-1,27-26 1,-41 44 121,1 41 1762,-2-26-1814,-1-1 30,1-1 0,0 0 0,1 0 0,0 1 0,1-1 0,0 0 0,1 0 0,8 20 0,-11-32-119,1 1 0,-1-1 0,0 0 0,1 0 0,-1 1 0,1-1 0,-1 0 0,0 0 0,1 0 0,-1 0 0,1 0 0,-1 1 0,1-1 0,-1 0 0,0 0 0,1 0 0,-1 0 0,1 0 0,-1 0 0,1-1 0,-1 1 0,1 0 0,-1 0 0,0 0 0,1 0 0,-1 0 0,1-1 0,-1 1 0,0 0 0,1 0 0,-1-1 0,1 1 0,-1 0 0,0 0 0,1-1 0,-1 1 0,0 0 0,0-1 0,1 1 0,-1-1 0,0 1 0,1-1 0,14-18 191,-14 18-175,31-46-128,26-52-1,-34 56 52,1 1-1,32-39 0,-2 28 98,-49 48 13,-6 4-111,2 29-229,6 8 419,-5-26-141,0 1-1,-1-1 1,-1 1 0,1 12 0,-2-21 10,0 33-82,-1 0 0,-10 65 0,2-54-88,2 0-1,-2 83 0,9-129 166,0-24-3348,0-45-8044,0 40 3576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02.4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1 961,'-3'1'12317,"5"3"-6044,12 11-2839,14 8-5401,-19-17 3744,5 1-1468,0-1 0,0 0-1,1-1 1,-1 0 0,1-1 0,1-1-1,26 3 1,-13-4-56,0-2-1,-1-1 1,37-5 0,-56 5-212,0-1 1,0 0 0,-1 0 0,1-1 0,-1 0 0,14-8 0,-21 11-117,-7 0-1046,-16 2-1612,-16 7-2483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13.6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 1345,'0'0'1281,"0"-2"97,0-2-674,0 2 257,0 0-384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23.8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0 139 1634,'0'-3'571,"0"-1"1,1 1-1,-1-1 1,1 1-1,-1 0 1,1-1-1,0 1 1,0 0-1,0-1 1,1 1-1,-1 0 1,1 0-1,0 0 1,0 0-1,0 1 1,4-6-1,-4 7-146,1 0-1,-1-1 1,1 1-1,0 0 1,-1 1-1,1-1 1,0 0-1,-1 1 1,1-1-1,0 1 1,5 0-1,42 2-699,-23-1 603,659 17-72,-523-14-225,-140-6-25,-1 0 0,0-1 1,0-1-1,-1-1 1,28-10-1,-5-3 217,-18 7 78,0 1-1,0 1 1,34-7 0,-21 16-520,-39 1-1494,0-1 1547,0 0-1,0 1 1,0-1-1,0 0 1,0 0-1,0 1 0,0-1 1,0 0-1,0 0 1,-1 1-1,1-1 1,0 0-1,0 0 1,0 1-1,0-1 1,0 0-1,-1 0 1,1 0-1,0 1 1,0-1-1,0 0 1,-1 0-1,1 0 0,0 0 1,0 0-1,-1 1 1,1-1-1,0 0 1,0 0-1,-1 0 1,1 0-1,0 0 1,0 0-1,-1 0 1,1 0-1,0 0 1,-18 2-9411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07.3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2178,'6'5'2050,"0"2"-192,6 2-193,0 2-223,4-2-834,1 2 161,-1-4-289,0 0 1,-2 2-321,-2-1-96,-1 1 64,-3 0-160,0-2 128,-2 0-416,-2 0-32,2-1-962,-4-3-928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24.6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50 6694,'-2'0'323,"1"0"-1,0 0 0,0 0 1,0 0-1,-1 0 0,1 0 1,0 1-1,0-1 0,0 0 1,0 1-1,0-1 0,-1 1 1,1 0-1,0-1 1,0 1-1,0 0 0,0-1 1,1 1-1,-1 0 0,0 0 1,0 0-1,-1 2 0,2-3-233,0 1 0,0 0 0,0-1-1,-1 1 1,1 0 0,0-1 0,0 1-1,0 0 1,0-1 0,1 1-1,-1 0 1,0-1 0,0 1 0,0-1-1,0 1 1,1 0 0,-1-1 0,0 1-1,1-1 1,-1 1 0,0-1 0,1 1-1,-1-1 1,1 1 0,-1-1 0,1 1-1,-1-1 1,1 1 0,-1-1 0,1 0-1,-1 1 1,1-1 0,0 0 0,-1 0-1,1 1 1,-1-1 0,1 0 0,0 0-1,-1 0 1,1 0 0,0 0 0,28 7 61,-1-2 0,1-1 1,0-2-1,58-2 1,-31 0-60,-56 0-91,403-1 28,-285-4 35,164-30 1,-186 20 253,0 5-1,122 2 1,-217 8-498,0 0 0,0 0-1,-1 0 1,1 0 0,0-1-1,0 1 1,0 0 0,0 0 0,-1-1-1,1 1 1,0 0 0,0-1-1,-1 1 1,1-1 0,0 1 0,-1-1-1,2 0 1,4-8-5354,-4-1-4010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25.3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573 26 3171,'8'-5'1829,"7"-7"3541,-11 4 4557,-11 8-8337,-362 14-2188,146-3-1227,222-11 1825,24 0-11569,-13 0 3674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26.0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316 80 8168,'-13'1'1987,"0"1"1,0 0 0,-18 5 0,-6 1-426,14-3-872,0 0 0,-41 16-1,54-17-665,0 1 0,1-1 0,0 2 0,0-1 0,0 1 0,0 1 0,1-1 0,-13 15 0,19-18-35,1-2 6,1 0 0,0 0 0,0-1 0,-1 1 0,1 0 0,0 0 0,0 0 0,0 0 0,0 0 0,0 0 0,0-1 0,0 1 0,0 0 0,0 0 0,0 0 1,1 0-1,-1 0 0,0 0 0,0-1 0,1 1 0,-1 0 0,1 0 0,-1 0 0,1-1 0,-1 1 0,1 0 0,-1-1 0,1 1 0,0 0 0,-1-1 0,1 1 0,0-1 0,0 1 0,-1-1 0,2 1 0,33 15 45,-29-13-19,59 23-268,94 35-493,-158-63 863,0 1 0,-1 0-1,1 0 1,-1-1 0,1 1 0,-1 0 0,1-1 0,-1 1-1,0 0 1,0-1 0,1 1 0,-1 0 0,0-1 0,0 1 0,-1-3-1,1-42-148,0 33 244,1-41-33,1 28 56,-2-1 1,-1 0 0,-1 1-1,-8-43 1,10 68-232,-1-1 0,1 1 0,0 0-1,-1 0 1,1 0 0,-1 0 0,1 0 0,-1 0 0,1 0 0,-1 0 0,0 0 0,0 0-1,1 0 1,-1 0 0,-2-1 0,3 2-46,-1-1 0,1 1 0,-1 0 1,1 0-1,-1 0 0,1 0 0,-1 0 0,1 0 0,-1 0 0,1 0 0,-1 0 0,1 0 0,-1 0 1,1 0-1,-1 0 0,1 0 0,-1 1 0,1-1 0,-1 0 0,1 0 0,0 1 0,-1-1 1,1 0-1,-1 0 0,0 1 0,-1 1-241,0 1 0,0-1 0,1 0 0,-1 1 0,0-1 0,1 1 0,-1 0 0,1 0 0,0-1 0,-2 6 0,-4 27-3685,-1 3-3319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27.1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229 370 5830,'0'0'6299,"0"-13"-3641,15-152-138,-15 163-2491,0 0 1,1 0-1,-1 0 0,0 0 0,0 0 0,-1 0 1,1 0-1,0 0 0,-1 1 0,1-1 1,-1 0-1,1 0 0,-1 0 0,0 0 0,0 0 1,0 1-1,0-1 0,0 0 0,0 1 1,-1-1-1,1 1 0,-1-1 0,1 1 1,-1 0-1,1-1 0,-1 1 0,1 0 0,-1 0 1,0 0-1,0 0 0,0 1 0,0-1 1,1 0-1,-1 1 0,0-1 0,0 1 0,0 0 1,0 0-1,-4 0 0,-1-1-12,-1 0 0,1 1 1,-1 0-1,0 1 0,1 0 0,-1 0 0,1 1 0,0-1 0,-1 2 0,1-1 0,0 1 1,-10 5-1,9-3-18,1 0 0,0 1 0,1 0 0,-1 0 1,1 1-1,0-1 0,1 1 0,0 0 0,0 1 1,-6 11-1,8-13 0,0 0 0,1-1 0,0 1 0,0 0 0,1 0 0,-1 0 0,1 0 0,1 1 0,-1-1 0,1 9 0,0-14 4,1 0 0,-1 0 0,0 0 0,1 0 0,-1 0 0,0 0-1,1 0 1,0 0 0,-1 0 0,1 0 0,-1 0 0,1 0 0,0 0 0,0-1 0,0 1 0,-1 0 0,1-1 0,0 1 0,0 0-1,0-1 1,0 1 0,0-1 0,0 1 0,0-1 0,0 0 0,0 1 0,1-1 0,-1 0 0,0 0 0,2 0 0,40 3 38,-38-3-40,1 0 21,-1 0-1,1-1 0,-1 1 0,1-1 0,-1 0 0,0-1 0,1 1 0,-1-1 1,0 0-1,0 0 0,9-6 0,-7 2 1,0 0-1,-1 0 1,1 0 0,-1 0 0,0-1-1,8-13 1,-9 13 33,0-1 0,-1 0 0,0 0 0,0 0 0,0 0 0,-1-1 0,-1 1 0,1-1 0,-1 0 0,-1 0 0,0 1 1,1-12-1,-2 19 793,-9 20-1163,5-10 298,1 1 1,0-1-1,0 1 0,1 0 0,0 0 0,0-1 0,1 1 0,1 0 0,0 0 0,0 0 0,3 18 1,-2-26 12,-1 0 1,1-1 0,0 1 0,0-1 0,0 1 0,0-1 0,0 1 0,0-1 0,0 0 0,0 1 0,1-1 0,-1 0 0,0 0 0,1 0 0,-1 0-1,1 0 1,-1 0 0,1-1 0,0 1 0,-1 0 0,1-1 0,0 0 0,-1 1 0,1-1 0,0 0 0,2 1 0,0-1 3,-1 0-1,1 0 1,-1 0 0,1 0 0,-1 0 0,0 0-1,1-1 1,-1 0 0,1 0 0,-1 0 0,0 0-1,0 0 1,4-3 0,1-2 4,-1 0-1,-1-1 1,1 0 0,-1 0-1,0 0 1,-1-1 0,0 0-1,0 0 1,7-18 0,2-7-340,11-42 0,-21 59 255,0-1 0,-1 1-1,-1-1 1,0-32 0,-30 49-1205,27 0 1261,0 1 1,1 0-1,-1-1 1,0 1-1,0-1 1,1 1-1,-1 0 1,0 0-1,1-1 1,-1 1-1,1 0 1,-1 0 0,1 0-1,-1-1 1,1 1-1,0 0 1,-1 0-1,1 0 1,0 0-1,0 0 1,-1 1-1,1-1 12,0 0-1,0-1 1,0 1 0,0 0-1,-1-1 1,1 1-1,0 0 1,0-1-1,0 1 1,0-1-1,0 1 1,1 0-1,-1-1 1,0 1-1,0 0 1,0-1-1,0 1 1,1-1 0,-1 1-1,0 0 1,1-1-1,-1 1 1,0-1-1,1 1 1,-1-1-1,1 1 1,-1-1-1,1 1 1,-1-1-1,2 1 1,16 2 111,1-2 1,1 0-1,29-2 0,-6-1 326,-42 3-395,-1-1 0,1 0 0,-1 1 0,0-1 0,1 0 0,-1 1 0,1-1 0,-1 0 0,1 1 0,-1-1 0,0 1 0,1-1 0,-1 1 0,0-1 0,0 1 0,1-1 0,-1 1 0,0-1 1,0 1-1,0-1 0,0 1 0,1-1 0,-1 1 0,0 0 0,0-1 0,0 1 0,0-1 0,0 1 0,-1 0 0,1 25 903,0-18-530,-4 67 1376,2-49-1487,1 0 0,0 0-1,6 42 1,-3-60-345,1 0 1,-1-1-1,1 1 1,1 0-1,-1-1 1,1 1-1,9 12 1,11 3-4473,-12-16-1175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28.7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153 39 10954,'2'-3'444,"-1"-1"0,0 1-1,0 0 1,0-1-1,0 1 1,0-1 0,-1 1-1,0-1 1,0-3 2268,-4 9-1398,-6 5-1275,0 0 1,1 1 0,0 1 0,0 0 0,0 0 0,2 1 0,-1 0 0,1 0-1,-8 16 1,3-3-33,1 0 0,0 0 1,-10 42-1,18-52-35,1 1 1,0-1-1,1 0 0,1 1 1,1 19-1,0-32 18,-1 1 1,1-1-1,0 1 0,0-1 0,0 0 0,-1 1 0,2-1 1,-1 0-1,0 0 0,0 0 0,0 0 0,0 0 1,1 0-1,-1 0 0,0 0 0,1-1 0,-1 1 0,1 0 1,-1-1-1,1 1 0,-1-1 0,1 1 0,-1-1 1,1 0-1,-1 0 0,1 0 0,-1 0 0,1 0 0,2 0 1,4 0-19,1 0 0,0 0 1,-1-1-1,12-2 1,-14 1 23,0-1 0,0 0 0,0 0 0,0 0 0,-1-1 0,0 0 0,1 0 0,-1 0 0,-1-1 0,1 1 0,5-8 0,-5 6 2,-1 0 1,1 0-1,-1 0 0,0-1 1,-1 1-1,1-1 1,-1 0-1,-1 0 0,4-12 1,-7 61 310,0-39-292,1 0 1,1 0-1,-1-1 0,0 1 0,1 0 0,-1 0 0,1 0 0,0-1 0,0 1 0,0 0 0,0-1 0,0 1 0,1-1 1,-1 1-1,1-1 0,0 0 0,0 1 0,0-1 0,3 3 0,1-2 49,0-1 0,0 1 0,1-1 0,-1 0 0,1 0 0,0-1-1,-1 0 1,1 0 0,0 0 0,13-2 0,-16 1-30,0 0-1,0-1 0,1 0 1,-1 1-1,0-1 1,-1-1-1,1 1 1,0-1-1,0 1 1,0-1-1,-1 0 0,1-1 1,-1 1-1,0-1 1,0 1-1,0-1 1,0 0-1,5-6 1,-3 1-18,-1 0 0,1-1 0,-1 0 1,-1 0-1,0 0 0,0 0 1,3-17-1,-3 1-75,0-45 0,-4 66 47,1 0 1,-1 0 0,0 1-1,0-1 1,0 1 0,0-1 0,-1 0-1,1 1 1,-1 0 0,0-1-1,0 1 1,0 0 0,0 0-1,-1 0 1,1 1 0,-1-1-1,0 0 1,-5-3 0,5 4-15,1 0 1,-1 0 0,0 0-1,0 1 1,0 0-1,0-1 1,0 1 0,0 0-1,0 0 1,0 1-1,-1-1 1,1 1 0,0-1-1,0 1 1,-1 0-1,1 0 1,0 1-1,0-1 1,-1 1 0,1-1-1,0 1 1,-6 2-1,7-1 14,-1 0 0,1-1-1,-1 1 1,1 0 0,0 0-1,0 1 1,0-1 0,0 0 0,0 1-1,0-1 1,1 1 0,-1 0-1,1-1 1,0 1 0,0 0-1,0 0 1,0 0 0,0 0-1,0 3 1,-1 8-67,0-1 0,1 26 0,1-38 73,0 0 1,1 0 0,-1 0-1,0-1 1,1 1 0,-1 0-1,0 0 1,1 0 0,-1 0-1,1 0 1,-1 0 0,1-1-1,0 1 1,-1 0 0,1 0-1,0-1 1,0 1 0,0 0-1,-1-1 1,1 1 0,0-1-1,0 1 1,0-1-1,0 0 1,0 1 0,0-1-1,0 0 1,0 0 0,0 1-1,0-1 1,0 0 0,1 0-1,39 1-4,-30-2 57,-1 0-40,-1 0-1,1-1 1,0-1 0,-1 1-1,0-2 1,0 1 0,1-1-1,-2-1 1,1 1 0,15-13-1,33-14 356,-56 30-326,-1 1-1,1-1 1,0 1-1,0 0 0,-1-1 1,1 1-1,0 0 1,0 0-1,0 0 1,-1 0-1,1 0 0,0 0 1,0 0-1,0 0 1,0 0-1,-1 0 1,1 0-1,0 0 0,0 1 1,0-1-1,-1 0 1,1 1-1,0-1 1,0 0-1,-1 1 0,2 0 1,-1 0-4,0 1 1,0-1-1,0 0 0,0 1 1,0-1-1,0 1 0,-1 0 1,1-1-1,-1 1 1,1 0-1,-1-1 0,1 3 1,0 9 11,0-1-1,-1 1 1,-1 12 0,1-11 75,0 36-94,0-50-6,18-19-630,13-20 384,-21 25 108,1 0 0,19-18 0,-30 32 122,0 125 225,21-129-380,-12-2 42,-1-1-1,0 0 1,0-1 0,-1 0-1,1 0 1,-2-1-1,1 1 1,-1-1-1,-1-1 1,5-10-1,16-22 197,-22 95 1930,-4 107-3144,0-160 967,0 0 0,1 1 1,-1-1-1,0 0 0,0 1 1,1-1-1,-1 0 0,0 1 0,1-1 1,-1 0-1,0 0 0,1 1 1,-1-1-1,0 0 0,1 0 0,-1 0 1,0 1-1,1-1 0,-1 0 1,0 0-1,1 0 0,-1 0 0,1 0 1,-1 0-1,1 0 0,-1 0 1,0 0-1,1 0 0,-1 0 0,1 0 1,-1 0-1,16-2-4686,4-4-4439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29.7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211 1 12876,'-1'14'2047,"0"1"1,-1-1-1,-4 18 0,-34 98-1312,10-36-274,-100 436 350,129-527-869,4-55 528,10 5-488,37-86 1,-27 77-114,-19 44 101,79-190-286,-59 151 385,56-88 0,-79 138-69,-1 0 0,1 0 1,-1 0-1,1 0 0,0 0 1,0 0-1,-1 0 0,1 0 0,0 0 1,0 0-1,0 0 0,0 1 1,0-1-1,0 1 0,0-1 0,0 0 1,2 0-1,-2 1-1,-1 1 1,1-1-1,-1 0 0,1 0 1,-1 1-1,1-1 0,-1 0 0,1 0 1,-1 1-1,0-1 0,1 0 1,-1 1-1,0-1 0,1 1 1,-1-1-1,0 1 0,1-1 1,-1 0-1,0 1 0,0-1 1,1 1-1,-1-1 0,0 1 0,0-1 1,0 1-1,0 0 0,3 47-43,-3-43 43,0 19 22,-1 0 0,-1 0-1,-1 0 1,-1-1 0,-1 1 0,-2-1-1,0 0 1,-13 27 0,10-36-114,9-14 91,1 0-1,0 0 0,0 0 0,-1 0 0,1 0 1,0 0-1,0-1 0,-1 1 0,1 0 0,0 0 1,0 0-1,-1 0 0,1-1 0,0 1 0,0 0 1,0 0-1,0 0 0,-1-1 0,1 1 0,0 0 1,0 0-1,0-1 0,0 1 0,0 0 0,0-1 1,0 1-1,0 0 0,0 0 0,0-1 1,0 1-1,0 0 0,0-1 0,0 1 0,0-2-4,-1 0 0,1 0 0,0 0 1,0 0-1,1 0 0,-1 1 0,0-1 0,1 0 0,-1 0 0,1 0 0,-1 1 0,1-1 0,0 0 0,0 0 0,2-2 0,47-30-116,-43 30 114,1 0-1,-1-1 0,0 1 1,-1-1-1,1-1 0,-1 1 0,0-1 1,0 0-1,-1-1 0,6-7 0,-6 6-148,-1 1 0,0 0 0,-1-1 0,1 0-1,-2 0 1,1 0 0,-1 0 0,0 0 0,0 0-1,0-18 1,2 26 238,0-1 0,0 0 0,1 1 0,-1 0 1,0 0-1,6 1 0,-9-1-49,1 0 0,-1 1 1,1 0-1,-1-1 1,1 1-1,-1 0 0,0 0 1,1 0-1,-1 0 1,0 0-1,0 0 0,1 0 1,-1 0-1,0 0 1,0 0-1,0 1 0,-1-1 1,1 0-1,0 1 0,0-1 1,-1 1-1,1-1 1,-1 1-1,1-1 0,-1 1 1,1-1-1,-1 1 1,0 2-1,1 7 163,0-1 0,-1 1 1,-1 13-1,0-7 126,0 9-479,1 30 731,0-53-940,0-1-1,0 1 1,1 0-1,0 0 1,-1-1-1,1 1 1,0-1-1,0 1 1,0 0-1,1-1 1,-1 0-1,1 1 1,-1-1-1,1 0 1,3 4-1,12 5-7916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30.0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 19346,'-2'5'1346,"2"-1"-161,0 0-833,0 1-832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31.8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 6278,'6'0'1986,"8"0"-609,5 0 1250,-3 0-1346,3-2-641,-3-2-191,0 2 63,1 1-191,-5 1-129,-2 0 64,-4 0-384,-4 0 256,0 0-993,-2 3-1761,0 8-6215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5:32.0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0 5061,'-30'3'9307,"-1"0"-4088,30-3-5091,-2 0 1979,-1 0-5360,15 0-11024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5:40.1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33 215 10346,'0'4'7655,"12"-4"-5445,11 0-1057,-1 0-800,1 0-129,7-11-769,-3-13-3683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08.3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0 7303,'-2'1'149,"1"0"1,0 0-1,0 0 1,0 1-1,0-1 0,0 0 1,0 0-1,0 0 1,0 1-1,1-1 1,-1 1-1,1-1 1,-1 0-1,1 1 0,-1-1 1,1 1-1,0-1 1,-1 1-1,1-1 1,0 1-1,0-1 0,0 1 1,0-1-1,1 1 1,-1-1-1,0 1 1,0-1-1,1 1 0,-1-1 1,1 1-1,1 1 1,1 5 45,1 0 1,0 0 0,1-1-1,5 9 1,22 33-401,-2 2 1,25 57-1,-51-104-1064,-2-5-2330,-1-3-619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6:31.6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1887 55 3812,'0'-16'4522,"0"-23"4376,-25 39-8641,-18 3-102,1 1 0,-54 12 0,50-7-113,-72 5 0,82-13-25,-2-1 70,1 2-1,0 1 1,-71 16-1,70-10-65,-2-3 0,1-1 0,-75 0-1,-37 3 287,-184 26 40,201-30-159,25-1 14,88-2-205,0 1 0,0 1 1,0 1-1,0 1 0,0 1 1,1 1-1,-27 13 0,45-19 66,1-1-1,0 1 0,0-1 1,0 0-1,-1 1 0,1-1 1,0 0-1,0 0 0,-1 0 0,1 0 1,0 0-1,0 0 0,0 0 1,-3-1-1,4 1-30,-1-1 1,1 1-1,-1 0 0,1 0 1,-1 0-1,1 0 0,-1 0 1,1 0-1,-1 0 0,1 0 1,-1 0-1,0 0 0,1 0 1,-1 0-1,1 0 0,-1 0 1,1 1-1,-1-1 0,1 0 1,-1 0-1,1 1 0,0-1 1,-1 0-1,1 0 0,-1 1 1,1-1-1,-1 1 0,1-1 1,0 0-1,-1 1 0,1-1 1,0 1-1,0-1 0,-1 1 1,1-1-1,0 0 1,0 1-1,0-1 0,-1 1 1,1 0-1,0-1 0,0 1 1,0-1-1,0 1 0,0-1 1,0 1-1,0-1 0,0 1 1,0-1-1,1 2 0,-24 301-100,13-106 51,-27 183 44,36-292 1,2-52-4728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6:33.3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246 27 609,'-31'4'7352,"8"7"-4105,18-7-2881,0 1 0,1-1 0,0 1 0,0 0 0,0 0 0,0 0 0,-3 8 0,-12 19 1087,-6 6-375,3 2 0,1 0 0,2 1 1,-23 71-1,39-96-1000,1 0 1,1-1-1,0 1 0,3 21 1,-1 0 100,-1-33-160,1 0-1,-1 1 1,1-1-1,1 0 1,-1 0-1,0 1 1,1-1 0,0 0-1,0-1 1,4 7-1,31 38 206,-23-31-129,-8-9-69,0-2-1,1 1 1,-1-1-1,1 0 1,0 0 0,1-1-1,12 7 1,1-2 126,36 13 0,-27-13-90,-3 0-19,1-2 0,0-1 0,0-1-1,1-1 1,-1-2 0,49 0-1,-57-3-44,-10 1 21,0-1 1,-1 0-1,1 0 0,0-1 1,-1 0-1,1-1 0,-1 0 1,1-1-1,-1 0 0,0 0 1,11-6-1,-9 3-1,0-2 0,0 1 0,-1-1 0,0-1 0,0 0-1,-1 0 1,0-1 0,0 0 0,-1-1 0,-1 1 0,0-2 0,0 1 0,6-17 0,-2-2-1,0 0 0,-2-1 0,-2 1 1,-1-2-1,-1 1 0,-1-1 0,-2 0 0,-2-32 1,-1 58-5,0-1 1,0 0 0,-1 1-1,0 0 1,0-1 0,-1 1 0,1 0-1,-1 0 1,-1 0 0,1 0-1,-1 1 1,0 0 0,0-1 0,-1 1-1,-5-5 1,-7-6 18,0 1 0,-1 1 0,-22-14 0,2 5 95,0 1 1,-56-23-1,74 37-92,-1 1-1,0 1 1,-1 0 0,1 2-1,-1 1 1,-38-2-1,52 6-39,0 1 0,0 0 1,0 0-1,0 1 0,1 0 0,-1 0 0,1 1 0,0 0 0,0 0 0,-8 6 1,-29 16-1736,3-8-5014,17-9-1435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6:34.0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50 0 3812,'0'6'9799,"1"20"-3140,0-14-6844,-1 1 0,0-1 1,-1 1-1,-5 20 0,-22 85 631,17-65-337,9-32-205,0 39 0,2-117-6102,-2 37 1495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6:34.7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41 188 929,'0'0'12737,"3"-3"-8513,11-10-2960,25-54 61,-28 46-1258,0 2 1,1-1 0,19-22 0,-29 40-89,-2 1-16,12 16-118,-11-14 164,9 21 48,0-1 0,-1 1 0,-1 0-1,6 28 1,-2 2-14,-12-51-6,-52 0 276,-45 0-383,86-2 141,-1 0-1,1-1 1,-1 0-1,1-1 1,0 0 0,-11-5-1,29 7-7560,1 4-165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6:36.6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1 6630,'1'13'11364,"-1"-1"-9277,-1 46-2790,-1-45 738,-42 409 288,42-306-317,3-64-7,-1-52 55,4 4 81,7-1 29,26-4-37,-1-3 0,47-10 1,45-5 141,523 8 530,-472 11-691,60 4 53,-205-2-131,0 1 0,42 10 0,16 2 8,-34-8 43,119 8 500,-169-16-618,23 4 770,-30-3-872,0 1 0,-1-1 0,1 0 0,0 1 1,0-1-1,0 1 0,-1-1 0,1 1 0,0-1 0,-1 1 0,1 0 0,0-1 1,-1 1-1,1 0 0,-1 0 0,1-1 0,-1 1 0,0 0 0,1 0 0,-1 0 1,0 0-1,1-1 0,-1 1 0,0 0 0,0 0 0,0 0 0,0 0 0,0 0 1,0 1-1,0 6-7047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6:38.7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140 0 10186,'-5'15'7299,"-8"12"-4513,-43 74-4134,48-86 2140,2-5-759,0 0-1,-1-1 1,0 1 0,-1-1 0,-14 14 0,20-21 10,2-2 48,23 5-881,-9-2 721,1-1 1,-1-1-1,0 0 1,1-1-1,27-4 0,-39 3 71,0-1 0,0 0 0,0 1 0,0-1 0,-1 0 0,1 0 0,0-1 0,-1 1 0,0-1 0,1 1 0,-1-1 0,0 0 0,0 1 0,-1-1 0,1 0 0,-1 0 0,1 0 0,-1-1 0,1-4 0,0 5 845,-14 28-615,2 1 1,1 0-1,1 1 1,1-1 0,2 2-1,-5 52 1,8-56-122,1-11-142,-1 0 1,2 0 0,0 0-1,0 0 1,2 0 0,2 15-1,7-11-1568,2-11-5786,-5-6-2101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6:39.1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 12300,'0'0'3619,"5"0"-1537,3 0-1602,4 0-31,6 0 31,7 0-127,4 0-33,1 0-320,-1 0 128,2 0-512,-5 0-1250,-3 0-1377,-5-2-1953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6:39.5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9289,'34'-4'4135,"-29"3"-3997,1 0 0,0 0-1,0 0 1,0 1 0,-1 0 0,1 0 0,0 1 0,7 1 0,-11 0-61,-1 1 1,0 0-1,-1-1 0,1 1 1,0 0-1,-1-1 1,0 1-1,1 0 1,-1-1-1,0 1 1,0 0-1,-1 0 1,0 4-1,1 0-3,-2 5-44,1 1-1,-2-1 1,0 0-1,0 0 1,-1-1-1,-1 1 1,0-1 0,-1 0-1,0 0 1,-7 11-1,-19 37 137,31-58-161,1 0 0,-1 0 0,1 0 0,0 0 1,-1 0-1,1 0 0,0 0 0,0-1 0,-1 1 0,1 0 0,0 0 0,0 0 0,0 0 0,0 0 0,1 0 1,-1 0-1,0 0 0,0 0 0,0 0 0,1 0 0,-1 0 0,1 0 0,-1-1 0,1 1 0,0 1 0,0 0 13,1-1-1,-1 0 0,1 0 0,0 0 0,-1 0 0,1 0 0,0 0 0,0 0 0,-1 0 0,1-1 0,0 1 0,2 0 0,8 1 5,0-1 0,0 0 0,16-1 0,-20 0-144,-3 0-248,0 0 0,-1 0-1,1-1 1,0 1 0,-1-1-1,1 0 1,-1 0 0,1-1 0,-1 1-1,7-4 1,-6 2-547,-1 0-1,1-1 1,-1 1 0,0-1 0,5-6-1,6-8-3384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6:39.9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27 101 545,'6'-14'11408,"-12"34"-2934,0 0-9816,4-13 1400,0 0 1,0 1 0,1-1 0,0 1-1,1-1 1,0 1 0,0 0 0,0-1-1,2 9 1,-1-15-49,0 0-1,0 0 1,0-1-1,-1 1 1,1 0-1,0 0 1,0-1 0,1 1-1,-1 0 1,0-1-1,0 1 1,0-1-1,0 0 1,0 1 0,1-1-1,-1 0 1,0 0-1,0 1 1,0-1 0,3 0-1,30 0-4,-28 0 40,-4 0-31,0 0 0,1-1 0,-1 1 0,0-1 0,0 0 0,0 1 0,1-1 0,-1 0 0,0 0 0,0-1 0,0 1 0,0 0 0,-1-1 0,1 1 0,0-1 1,-1 1-1,1-1 0,-1 0 0,1 0 0,-1 0 0,0 0 0,1 0 0,-1 0 0,0 0 0,-1 0 0,1 0 0,0 0 0,-1-1 0,1 1 0,0-4 0,1-9 20,0 0-1,0 0 0,-2-22 1,0 30-16,0 4-3,0 0 0,0 0 0,-1-1 0,0 1 0,1 0 0,-1 0 0,0 0 0,-1 0 0,1 0 0,0 0 0,-1 0 0,0 1 0,1-1-1,-1 0 1,0 1 0,0 0 0,-1-1 0,1 1 0,0 0 0,-5-3 0,2 2 83,1 1 0,-1-1 0,0 1 0,0 0 0,0 0 0,0 0 0,0 1 0,0-1 0,0 2 0,-1-1 0,-8 0-1,13 1-122,-1 1 0,1-1 0,-1 1 0,1-1 0,0 1 0,0 0 0,-1 0-1,1 0 1,0-1 0,0 1 0,0 0 0,0 0 0,0 1 0,0-1-1,0 0 1,0 0 0,1 0 0,-1 1 0,0-1 0,1 0 0,-1 1 0,1-1-1,-1 0 1,1 1 0,-1-1 0,1 3 0,-7 41-2355,6-13-802,1 1-2455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6:41.0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1 272 6246,'9'-6'6164,"1"-8"-3967,5-23-2854,-10 23 1297,5-10-342,-6 12 21,1 0 0,1 1 0,7-13 1,-13 25-304,0-1 0,0 0 1,0 1-1,0-1 1,0 0-1,0 1 0,0-1 1,0 0-1,0 1 1,0-1-1,0 0 0,0 1 1,0-1-1,0 0 1,1 0-1,-1 1 0,0-1 1,0 0-1,0 0 1,1 1-1,-1-1 0,0 0 1,0 0-1,0 1 1,1-1-1,-1 0 0,0 0 1,0 0-1,1 0 1,-1 1-1,0-1 0,1 0 1,-1 0-1,0 0 0,0 0 1,1 0-1,-1 0 1,0 0-1,1 0 0,-1 0 1,0 0-1,1 0 1,-1 0-1,0 0 0,1 0 1,-1 0-1,0 0 1,1 0-1,-1 0 0,0 0 1,0 0-1,1-1 1,-1 1-1,0 0 0,0 0 1,1 0-1,-1-1 1,0 1-1,0 0 0,1 0 1,-1 0-1,0-1 1,0 1-1,0 0 0,1-1 1,-1 1-1,0-1 1,3 25 373,-1 57-54,-2-80-309,0-1-62,1 0 1,0 0-1,-1 0 0,1 0 1,0 0-1,-1 0 0,1 0 1,-1-1-1,1 1 0,0 0 0,-1 0 1,1-1-1,-1 1 0,1 0 1,-1-1-1,1 1 0,-1-1 1,1 1-1,-1-1 0,0 1 0,1-1 1,-1 1-1,1-1 0,-1 1 1,0-1-1,0 1 0,1-2 1,12-22 229,-9 16-198,12-24-52,-10 19 50,1 0 0,0 1 0,15-19 0,-23 42 663,4 50-158,-3-61-543,0 1 0,1-1 0,-1 1 0,0-1 0,1 1 0,-1-1 0,1 1 0,-1-1 0,1 1 0,-1-1 0,1 1 0,-1-1 0,1 0 0,0 0 0,-1 1 0,1-1-1,0 0 1,-1 0 0,1 1 0,-1-1 0,1 0 0,0 0 0,-1 0 0,1 0 0,0 0 0,-1 0 0,1 0 0,0 0 0,-1 0 0,1-1 0,0 1 0,-1 0 0,1 0 0,1-1 0,19-11-602,-16 7 780,-1 0 0,1-1-1,-1 1 1,0-1 0,0 0 0,-1 0 0,5-11-1,0 44 582,-3 13-542,-5-28-138,2 0 1,-1-1-1,1 1 0,1 0 0,0 0 0,9 21 0,-12-33-35,1 1 0,-1-1 0,0 0 0,0 1 0,0-1-1,0 0 1,1 1 0,-1-1 0,0 0 0,0 0 0,1 1 0,-1-1 0,0 0 0,0 0 0,1 1 0,-1-1 0,0 0 0,1 0 0,-1 0 0,0 1 0,1-1 0,-1 0 0,1 0 0,-1 0 0,0 0 0,1 0 0,-1 0 0,0 0 0,1 0 0,-1 0-1,1 0 1,-1 0 0,0 0 0,1 0 0,-1 0 0,0 0 0,1-1 0,-1 1 0,0 0 0,1 0 0,-1 0 0,0 0 0,1-1 0,-1 1 0,0 0 0,1 0 0,-1-1 0,0 1 0,0 0 0,1-1 0,-1 1 0,0 0 0,0 0 0,0-1-1,1 1 1,-1-1 0,0 1 0,0-1 0,13-26 121,-11 22-81,8-22 1,-1-1 0,-1 0 1,4-30-1,4-13 306,-16 70-314,0 0-1,1 0 0,-1-1 0,0 1 0,1 0 1,-1 0-1,1 0 0,-1 0 0,1 0 0,-1 0 1,1 0-1,0 0 0,-1 0 0,1 0 0,0 0 1,0 1-1,0-1 0,1-1 0,-2 2-21,1 0-1,-1 0 1,1 0 0,0 0-1,-1 0 1,1 0 0,-1 0 0,1 0-1,0 0 1,-1 0 0,1 0-1,-1 1 1,1-1 0,-1 0-1,1 0 1,0 0 0,-1 1-1,1-1 1,-1 0 0,1 1-1,-1-1 1,0 1 0,1-1-1,0 1 1,1 2 42,1 0-1,-1 0 0,0 0 1,0 0-1,0 1 1,0-1-1,-1 1 1,1-1-1,0 5 1,-1-7-73,20 104 843,-18-60-5345,-5-42-80,-8-3-1469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08.6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4260,'21'63'1888,"-15"-41"-777,2 0 0,0 0-1,1-1 1,1 0-1,21 32 1,-20-44-3739,-11-9 2533,0 1 0,0-1-1,1 0 1,-1 0 0,0 1-1,0-1 1,0 0 0,0 0-1,1 0 1,-1 0-1,0 1 1,0-1 0,1 0-1,-1 0 1,0 0 0,0 0-1,1 0 1,-1 0 0,0 0-1,0 0 1,1 1 0,-1-1-1,0 0 1,0 0 0,1 0-1,-1 0 1,0 0 0,0 0-1,1 0 1,-1-1 0,0 1-1,0 0 1,1 0 0,-1 0-1,0 0 1,0 0-1,1 0 1,-1 0 0,0-1-1,0 1 1,0 0 0,1 0-1,-1 0 1,0 0 0,0-1-1,0 1 1,1 0 0,-1 0-1,0-1 1,0 1 0,0 0-1,1-11-5130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6:41.4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6951,'9'0'3683,"3"0"-2978,10 9 1377,5 7-1474,6 3-255,-3-5-1250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3:40.3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21 12139,'-2'0'5318,"4"0"-5158,17 0-288,3 0 384,7-2-256,2-4 32,-11 1-1121,-1 1-801,-9 1-224,-4 3-1473,0 0-2980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3:59.2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10 24575,'4'-4'0,"1"-1"-8191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4:33.7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65 1 705,'-22'23'887,"1"1"-1596,1-18 4711,19-6-3816,1-2-428,0 0-1,0 0 0,0-1 0,0 1 0,0 0 0,1 0 0,-1 0 0,1 0 0,0-3 1,9-4-864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4:37.2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3011,'3'2'15509,"-2"-1"-13408,0 2-3760,1 14 1985,1 9-1,9 39 1,-21-66-11894,4-3 6240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8:45.0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693 12 3812,'0'0'2685,"0"-2"-781,-4-5 8194,1 7-9331,-121 4 254,65-1-826,1-2 1,-60-7-1,68 2 793,-92 5 0,47 1-327,95 26-816,0 10 321,-6 45-1,6-74-165,0-8 278,-19 1-8189,5-2-2024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8:46.2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176 0 6054,'-16'9'1999,"-1"1"1,2 0 0,-1 1-1,-21 21 1,29-25-1520,1 1 0,0-1 0,1 1 0,0 0 0,0 1 0,1-1 0,0 1 0,0 0 0,1 0 0,-4 12 0,5-7-363,1 1 0,1-1-1,0 1 1,1-1 0,0 1-1,4 19 1,-3-29-57,1-1 1,0 1-1,0-1 1,0 0-1,1 0 1,-1 0-1,1 0 0,0 0 1,0 0-1,0-1 1,1 1-1,-1-1 1,6 3-1,2 3 51,0-1 1,0-1-1,17 8 1,-17-10-78,1-1 1,-1-1 0,1 0-1,0-1 1,22 2-1,64-1 22,-79-3-31,85 0 178,-100-1-199,0 0 1,-1 1-1,1-2 0,-1 1 1,1 0-1,-1-1 1,1 0-1,-1 1 0,0-1 1,0-1-1,0 1 0,0 0 1,0-1-1,-1 1 1,1-1-1,-1 0 0,4-5 1,2-3 60,1-1 1,-2-1 0,7-14 0,-9 16-1,-1-1-1,-1 0 1,0 0 0,-1 0 0,0 0 0,-1-1 0,0 1 0,-2-22 0,1 13 114,-1 16-132,0 0 1,0 0-1,0 0 1,-1 0-1,0 0 0,1 0 1,-2 0-1,1 1 0,-1-1 1,1 1-1,-1-1 1,0 1-1,-1 0 0,1 0 1,-1 1-1,0-1 0,0 1 1,-5-4-1,-4-3 31,0 1 1,0 1-1,-1 0 1,-26-10-1,25 14 30,0 0 0,0 1 0,0 0 0,-1 2 0,1 0 1,0 0-1,-27 3 0,38-1-109,-1 1 0,0-1 0,1 1 1,-1-1-1,1 1 0,-1 1 1,1-1-1,0 1 0,0-1 0,-5 5 1,-39 36-1059,43-39 748,-21 23-2406,5-5-5664,13-15-1821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8:47.1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7911,'1'0'344,"0"0"0,-1 0 0,1 0 0,0 0-1,0 1 1,-1-1 0,1 0 0,0 0 0,-1 0-1,1 1 1,0-1 0,-1 1 0,1-1 0,-1 0-1,1 1 1,0-1 0,-1 1 0,1-1 0,-1 1-1,0-1 1,1 1 0,0 0 0,5 21 2806,-5 32-3154,-2-35 610,-1 26-580,1-21-24,1 1 0,3 26 0,-3-51 2,1 1 0,-1 0 1,1 0-1,-1 0 1,1 0-1,-1-1 1,1 1-1,0 0 0,-1-1 1,1 1-1,0 0 1,-1-1-1,1 1 1,0-1-1,0 1 1,0-1-1,0 1 0,-1-1 1,1 0-1,0 1 1,0-1-1,0 0 1,0 0-1,0 0 0,0 1 1,0-1-1,0 0 1,1-1-1,37 1 208,-26-1-157,118 2 105,0 5 0,254 46 0,-344-41-2534,-27-7-3356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8:48.0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5926,'1'1'500,"0"-1"0,0 1 0,0 0 0,0 0 0,0-1 1,-1 1-1,1 0 0,0 0 0,-1 0 0,1 0 0,0 0 0,-1 0 1,1 0-1,-1 0 0,1 0 0,-1 0 0,0 0 0,1 2 1,3 13 2770,1 37-2689,0 67 0,-5-120-582,0 0-116,0 0 0,0 0 1,0-1-1,0 1 0,0 0 0,0 0 0,0 0 0,0 0 1,0 0-1,0 0 0,0 0 0,0-1 0,0 1 0,0 0 1,0 0-1,0 0 0,0 0 0,0 0 0,0 0 0,0-1 0,0 1 1,0 0-1,0 0 0,0 0 0,0 0 0,0 0 0,0 0 1,0 0-1,0-1 0,0 1 0,0 0 0,0 0 0,0 0 1,1 0-1,-1 0 0,0 0 0,0 0 0,0 0 0,0 0 1,0 0-1,0 0 0,0 0 0,1 0 0,-1 0 0,0-1 0,0 1 1,0 0-1,0 0 0,0 0 0,0 0 0,0 0 0,1 0 1,-1 0-1,0 0 0,0 1 0,0-1 0,0 0 0,0 0 1,0 0-1,0 0 0,1 0 0,-1 0 0,0 0 0,0-1 451,0-11-4312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8:49.1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4 115 6278,'0'0'8760,"13"-13"-7276,-2 0-1017,-1 0-1,0 0 1,-1-1 0,14-29-1,-23 43-448,0-1 0,0 1-1,0 0 1,0 0 0,0-1 0,0 1-1,0 0 1,1 0 0,-1-1 0,0 1-1,0 0 1,0 0 0,0 0-1,0-1 1,0 1 0,1 0 0,-1 0-1,0 0 1,0-1 0,0 1 0,0 0-1,1 0 1,-1 0 0,0 0 0,0 0-1,1 0 1,-1-1 0,0 1-1,0 0 1,1 0 0,-1 0 0,0 0-1,0 0 1,1 0 0,-1 0 0,0 0-1,0 0 1,1 0 0,-1 0 0,0 0-1,7 11 248,-1 16 80,-5-27-289,-1 4-18,1 3-12,0 0 0,0 0-1,1 0 1,0 0 0,0 0 0,0 0 0,1-1 0,0 1 0,0-1 0,1 0-1,0 0 1,8 10 0,-11-16-47,-64 4 1105,49-3-1038,10-1-33,1 1 1,-1-1-1,0 0 0,0 0 0,0 0 1,0 0-1,0-1 0,0 0 0,0 1 1,1-1-1,-1-1 0,-6-2 0,9 4 89,-2 0 26,3 0-86,-1-1-1,1 1 1,0 0 0,0 0 0,-1 0-1,1-1 1,0 1 0,0 0-1,0 0 1,-1-1 0,1 1 0,0 0-1,0 0 1,0-1 0,0 1 0,-1 0-1,1-1 1,0 1 0,0 0-1,0-1 1,0 1 0,0 0 0,0-1-1,0 1 1,0 0 0,0-1 0,0 1-1,0 0 1,0-1 0,0 1-1,0 0 1,0-1 0,1 1 0,-1 0-1,0-1 1,0 1 0,0 0 0,5-13-171,-1 8 160,0 1-1,0 0 1,1 0 0,-1 0-1,10-5 1,17-16-3658,-26 16-761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09.0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6951,'0'0'1665,"4"0"-1473,2 11 513,3 3-289,-1 4 161,2 4 128,0 1-129,4 3-416,0 1-160,5-4 64,3 2-448,0-5-993,3-5-1378,-5-8-4292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8:50.4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2594,'21'0'1250,"3"0"-289,3 2-97,-5-2 97,3 0-192,-2 0-160,-1 0-129,1 0-320,-3 0-192,-6 0-576,-7 0-3556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6:17.3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62 12107,'-8'-24'3443,"8"24"-3408,0 1-1,0-1 0,0 0 0,0 0 0,0 0 1,0 0-1,0 0 0,-1 0 0,1 0 1,0 0-1,0 0 0,0 0 0,0 0 0,0 0 1,0 0-1,0 0 0,0 0 0,0 1 1,0-1-1,0 0 0,0 0 0,0 0 0,0 0 1,0 0-1,0 0 0,0 0 0,0 0 1,0 0-1,0 0 0,0 0 0,0 0 0,-1 0 1,1 0-1,0 0 0,0 0 0,0 0 1,0 0-1,0 0 0,0 0 0,0 0 0,0 0 1,0 0-1,0 0 0,0 0 0,0 0 0,0 0 1,0 0-1,-1 0 0,1 0 0,0 0 1,0 0-1,0 0 0,0 0 0,0 0 0,0 0 1,0 0-1,0 0 0,0 0 0,0 0 1,0-1-1,0 1 0,0 0 0,0 0 0,0 0 1,1 16 276,23 367 1118,-12-115-1480,-11-261 89,0 11-546,-1-23-628,-1-36 398,-3-32 384,-20-113-1,12 109 512,-3-88 0,14 142-199,0 9 191,1 0 0,0-1 1,1 1-1,5-28 0,-5 39-132,-1-1-1,1 1 1,1 0-1,-1 0 0,0 0 1,1 1-1,-1-1 1,1 0-1,0 0 0,0 1 1,0-1-1,0 1 1,1 0-1,-1 0 1,1 0-1,-1 0 0,1 0 1,0 0-1,-1 1 1,1-1-1,0 1 0,0 0 1,0 0-1,0 0 1,0 0-1,1 0 0,5 0 1,5 0-39,1 0 0,0 1 0,-1 0-1,1 1 1,-1 1 0,1 1 0,-1 0 0,17 5 0,-22-4 5,1 0 0,-1 0-1,0 0 1,0 1 0,-1 1 0,1 0 0,-1 0 0,0 0 0,-1 1 0,0 0-1,0 1 1,10 13 0,-15-18-15,1 0 1,-1 1-1,0-1 0,-1 1 0,1 0 1,0 0-1,-1-1 0,0 1 0,0 0 1,0 0-1,-1 0 0,1 0 0,-1 0 1,0 0-1,0 0 0,0 0 0,-2 7 1,0-5 54,0-1 1,0 0 0,0 1 0,-1-1 0,0 0-1,0 0 1,0 0 0,-1 0 0,1-1 0,-9 9-1,-2-2 60,0 0-1,-1 0 1,0-1-1,-1-1 0,1-1 1,-30 12-1,25-13 211,-1-1 0,1-1 0,-1-1 0,0 0-1,-1-2 1,-33 0 0,55-2-304,0 0 0,0 0 0,0 0 0,0 0-1,0 1 1,0-1 0,0 0 0,0 0 0,-1 0 0,1 0 0,0 0 0,0 0 0,0 0-1,0 0 1,0 0 0,0 0 0,0 0 0,0 0 0,0 0 0,0 0 0,-1 0 0,1 0-1,0 0 1,0 0 0,0 0 0,0 0 0,0 0 0,0-1 0,0 1 0,0 0 0,0 0-1,0 0 1,-1 0 0,1 0 0,0 0 0,0 0 0,0 0 0,0 0 0,0 0 0,0 0 0,0 0-1,0 0 1,0-1 0,0 1 0,0 0 0,0 0 0,0 0 0,0 0 0,0 0 0,0 0-1,0 0 1,0 0 0,0 0 0,0-1 0,0 1 0,0 0 0,0 0 0,0 0 0,0 0-1,0 0 1,0 0 0,0 0 0,0 0 0,0 0 0,0 0 0,0-1 0,0 1 0,7-5-1476,51-13-5725,-21 8-588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6:17.9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1 618 6022,'11'-130'7400,"-2"55"-5613,11-95 1501,-15 144-2898,0 0-1,2 0 1,1 0 0,15-31 0,-20 49-349,1 1 1,1-1-1,-1 1 1,1 0-1,12-12 1,-15 17-62,1 0 0,0-1 1,0 1-1,-1 0 0,2 0 1,-1 0-1,0 1 0,0-1 1,0 1-1,1-1 1,-1 1-1,1 0 0,-1 1 1,1-1-1,-1 0 0,5 1 1,-5 0 11,-1 0 0,1 0 1,0 0-1,0 0 0,0 1 1,0-1-1,-1 1 0,1 0 1,0 0-1,0 0 0,-1 0 1,1 0-1,4 3 1,-5-1 6,1 0 1,0 0-1,-1 0 0,1 0 1,-1 1-1,0-1 1,0 1-1,0-1 1,1 7-1,7 20 120,-2 0 0,-1 1-1,-2 0 1,0 0-1,-1 44 1,0-13-46,-2-40-76,23 204 76,-21-165-2075,-8-60-4109,-5-4 2490,-8-9-4691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6:18.6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1 414 12620,'0'-2'2690,"0"-2"-1344,4 3 63,14-3-384,9 0-224,4 4 32,6 0-481,0 0-160,-1 0-224,1 8-32,-2-3-673,-2-5-1313,-7 0-1185,3-9-3459</inkml:trace>
  <inkml:trace contextRef="#ctx0" brushRef="#br0" timeOffset="1">540 1 16143,'6'6'3015,"-3"14"-3181,-2-16 488,6 77 754,-5 140-1,-3-114-1160,-11 139-2990,12-245 2574,6-2 447,3-1 219,0-1 1,0 0-1,17-8 0,-18 6 20,1 1 1,1 0-1,-1 1 0,0 0 0,12-2 0,-15 4-133,0 0 0,0 0 0,1 0-1,-1 1 1,1 0 0,-1 0-1,1 1 1,-1-1 0,0 2 0,1-1-1,-1 0 1,0 1 0,0 0 0,0 1-1,7 3 1,-11-4-364,-1-1-1,1 1 1,0-1-1,0 0 1,0 0-1,0 1 1,1-1 0,-1-1-1,0 1 1,0 0-1,1 0 1,-1-1-1,0 0 1,1 1 0,-1-1-1,1 0 1,-1 0-1,0 0 1,1 0-1,3-2 1,7-7-7263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6:19.6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18 204 16496,'-8'199'4126,"8"-5"-3704,0-116-3353,-4-324-2450,0-7 5942,4 252-529,0 0 1,-1 1 0,1-1 0,0 0 0,0 0-1,0 0 1,0 1 0,0-1 0,0 0 0,0 0-1,0 0 1,0 1 0,1-1 0,-1 0 0,0 0-1,0 0 1,1 1 0,-1-1 0,1 0-1,-1 1 1,0-1 0,1 0 0,-1 1 0,1-1-1,0 0 1,-1 1 0,1-1 0,-1 1 0,1-1-1,0 1 1,-1-1 0,1 1 0,0 0 0,1-1-1,-1 1 32,0 1 0,0-1-1,0 1 1,0-1-1,0 1 1,0 0 0,0-1-1,-1 1 1,1 0 0,0 0-1,0-1 1,0 1-1,-1 0 1,1 0 0,0 0-1,-1 0 1,1 0-1,-1 0 1,1 0 0,-1 0-1,0 0 1,1 0-1,-1 2 1,5 13 581,-3-5-417,1-1 1,1 0-1,0 0 1,0 0-1,6 10 0,-8-17-233,0-1 0,-1 0 0,1 0 0,0 1-1,0-1 1,0-1 0,1 1 0,-1 0-1,0 0 1,1-1 0,-1 1 0,1-1-1,0 0 1,-1 0 0,1 0 0,0 0-1,0 0 1,-1-1 0,1 1 0,0-1 0,0 0-1,0 0 1,0 0 0,3 0 0,-4-1-12,1 1 1,-1-1-1,0 0 0,0 0 1,1 0-1,-1-1 1,0 1-1,0 0 1,0-1-1,0 0 1,0 1-1,0-1 1,-1 0-1,1 0 1,-1 0-1,3-4 1,24-41-247,-22 35 171,10-18 119,77-128 843,-93 157-835,1 0 0,-1 0 0,1 0 0,-1 0 0,1 0 0,0 1 0,-1-1 0,1 0 0,0 0 0,0 0 0,0 1 0,0-1 0,0 0 0,0 1 0,0-1 0,0 1 0,0-1 0,0 1 0,0 0 0,0-1 0,0 1 0,0 0 0,0 0 0,2 0 0,-2 0 3,1 1-1,-1-1 1,0 1-1,0 0 1,0-1-1,0 1 1,0 0-1,0 0 1,0 0-1,0 0 1,0 0-1,0 0 1,0 0 0,0 0-1,-1 0 1,1 0-1,0 2 1,4 8 224,0 0 1,-2 0-1,5 18 1,-6-22-99,123 526 1774,-120-510-1985,2 3-16,-7-10-3980,2-29-655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6:20.3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252 7 12043,'0'0'123,"0"0"0,1-1 0,-1 1 0,0 0 0,0-1 0,0 1 0,0 0 0,1-1 0,-1 1 0,0 0 0,0-1 0,0 1 0,1 0 0,-1 0 0,0-1 0,1 1 0,-1 0 0,0 0 0,1 0-1,-1 0 1,0-1 0,1 1 0,-1 0 0,0 0 0,1 0 0,-1 0 0,0 0 0,1 0 0,-1 0 0,0 0 0,1 0 0,-1 0 0,0 0 0,1 0 0,-1 0 0,1 0 0,-1 0 0,0 0 0,1 0 0,-1 1 0,0-1 0,1 0-1,-1 0 1,0 0 0,0 0 0,1 1 0,-1-1 0,0 0 0,1 0 0,-1 1 0,0-1 0,0 0 0,0 1 0,1-1 0,-1 0 0,0 1 0,0-1 0,0 0 0,0 1 0,0-1 0,1 1 0,4 15 32,-1 1 1,0-1-1,-1 1 1,2 30-1,-5 75 1116,-1-61-944,-13 441-60,14-501-442,0 0-1,0 0 1,0 0-1,0-1 1,0 1-1,0 0 1,0 0-1,0 0 1,0 0-1,0 0 1,0 0-1,-1 0 1,1-1-1,0 1 1,-1 0 0,1 0-1,0 0 1,-1-1-1,1 1 1,-1 0-1,0 1 1,-2-27-4186,3-17-2328</inkml:trace>
  <inkml:trace contextRef="#ctx0" brushRef="#br0" timeOffset="1">4 191 14125,'-4'-2'4933,"8"2"-4773,23 0 64,16 0 161,10-5 416,9-1-577,-1-3-96,-3-2-64,-3 0-96,-4 0 96,-10 2-480,-4 0-321,-6 2-833,-5-2-1184,-3 2-1698,-5-1-1026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6:21.0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113 45 8136,'-5'3'1215,"0"0"0,1 0 0,-1 0 1,1 1-1,0 0 0,0 0 0,0 0 1,0 1-1,-3 4 0,1 1-697,1 0-1,0 0 0,0 0 1,-3 12-1,-2 11-1066,-9 67-1,17-93 982,-2 37-345,2 0 0,4 62 0,-1-92-79,0-1 0,2 0 0,-1 1 0,2-1 0,-1 0 0,2-1 0,8 18 0,-11-25-32,1 0 0,0 0 1,0-1-1,1 1 0,-1-1 0,1 0 0,0 0 0,0 0 0,6 4 0,-8-7-13,1 1 0,0 0-1,0-1 1,0 0-1,0 0 1,1 0-1,-1 0 1,0 0-1,0 0 1,1-1-1,-1 0 1,0 1 0,1-1-1,-1-1 1,0 1-1,6-1 1,-5-1 36,0 1-1,-1-1 1,1 0 0,0 0-1,-1 0 1,1 0 0,-1-1-1,0 0 1,1 1 0,-1-1-1,-1 0 1,1-1 0,0 1 0,-1 0-1,1-1 1,2-5 0,5-11 16,15-36 0,-22 48-23,13-32 64,-3-1 1,-1 0-1,-2-1 0,-2 0 1,-2-1-1,-2 0 0,-1 1 1,-6-80-1,3 118-42,-1 1 1,1 0-1,-1-1 0,0 1 1,0 0-1,0 0 1,0 0-1,-1-1 0,1 1 1,-1 0-1,0 1 1,0-1-1,0 0 0,0 0 1,0 1-1,-1 0 0,1-1 1,-1 1-1,0 0 1,1 0-1,-1 0 0,0 0 1,0 1-1,0-1 0,0 1 1,-1 0-1,1 0 1,0 0-1,0 0 0,-1 1 1,1-1-1,-1 1 1,1 0-1,0 0 0,-1 0 1,1 0-1,0 0 0,-1 1 1,1 0-1,0 0 1,-1 0-1,1 0 0,0 0 1,0 1-1,0-1 0,0 1 1,0 0-1,-4 3 1,-5 5-155,1-1 1,1 2-1,0-1 1,1 2 0,0-1-1,0 1 1,1 0 0,-6 14-1,2-2-669,0 1 1,2 0-1,-10 41 0,15-45-1368,2 0 1,0 0-1,0 33 0,3-7-7496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6:22.4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56 8104,'0'0'7246,"0"8"-6714,2 595 1961,-3-772-3403,3-197 677,-1 352 305,0 1-1,1 0 0,0 0 1,5-15-1,-7 25-33,1 1 0,0-1 0,0 1 1,0-1-1,0 1 0,0-1 0,0 1 0,1 0 0,-1 0 1,1-1-1,-1 1 0,1 0 0,0 0 0,0 1 0,0-1 1,0 0-1,0 1 0,0-1 0,1 1 0,-1 0 0,0-1 1,1 1-1,-1 0 0,1 1 0,-1-1 0,1 0 1,5 0-1,2 1-41,4 0-18,1 0-1,0 1 1,0 0-1,18 5 1,-28-5 16,0 1-1,0 0 1,0 0-1,0 1 1,-1-1-1,1 1 1,-1 0-1,1 0 1,-1 1-1,0-1 1,0 1-1,-1 0 1,1 0-1,-1 0 1,5 8-1,-5-9 20,-1 0-1,0 1 1,-1-1-1,1 1 1,0-1 0,-1 1-1,0 0 1,0-1-1,0 1 1,0 0-1,-1 0 1,0 0 0,1 0-1,-1 0 1,-1 0-1,1-1 1,0 1 0,-1 0-1,0 0 1,0 0-1,0 0 1,-2 3-1,-1 0 33,0 0 0,-1-1-1,1 1 1,-1-1 0,-1 0-1,1-1 1,-1 1 0,0-1-1,-13 9 1,1-1 272,0 0 0,-1-1 0,0-2 0,0 1 0,-2-2 0,-30 10 0,15-19-2496,29-3-1692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0:21.6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13 728 897,'-2'5'932,"0"1"1,0-1 0,1 0-1,-1 0 1,1 1 0,1-1-1,-1 0 1,1 11-1,-2 16 5676,12-44-5637,12-37-762,-2-1-1,18-65 0,-8 22-267,14-43 47,71-177 56,-114 310-49,1 0 1,-1-1-1,1 1 0,0 0 0,1 1 1,-1-1-1,0 0 0,1 1 0,-1-1 1,1 1-1,0 0 0,0-1 0,0 1 1,0 1-1,0-1 0,0 0 0,1 1 1,-1 0-1,0 0 0,1 0 0,-1 0 1,1 0-1,-1 1 0,1-1 0,0 1 1,-1 0-1,1 0 0,5 1 0,9 2-33,0 1 0,-1 0 0,1 2-1,25 10 1,-9-2 20,28 4 61,92 15 0,0-1-22,-149-31-29,-1 0 0,0 0 1,0 0-1,0 0 0,0 1 0,0 0 0,-1 0 1,1 0-1,0 0 0,-1 0 0,1 1 0,4 4 1,-8-7-111,1 0 1,-1 1 0,0-1 0,1 0 0,-1 0 0,1 0-1,-1 1 1,0-1 0,1 0 0,-1 0 0,1 0 0,-1 0-1,1 0 1,-1 0 0,1 0 0,-1 0 0,1 0 0,-1 0 0,1 0-1,-1 0 1,1 0 0,-1-1 0,0 1 0,1 0 0,-1 0-1,1 0 1,-1-1 0,0 1 0,1 0 0,-1 0 0,1-1-1,-1 1 1,0 0 0,1-1 0,-1 0 0,15-10-6193,-7 4 673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0:22.6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82 416,'0'0'10720,"0"11"-8814,-1 11-1239,-2 0 1,-6 33-1,4-32-555,1-1 0,-1 36 0,5-58-288,1-2-742,6-49 48,-2 13 202,3-56 1,-8 61 654,-1-35 971,0 61-81,3 6 560,7 6-1584,74 23 157,-53-20-18,-1 2-1,40 20 0,-68-30 2,0 1-1,0-1 1,0 0 0,-1 1 0,1-1-1,0 1 1,0-1 0,0 1-1,0 0 1,-1-1 0,1 1 0,0 0-1,-1 0 1,1-1 0,0 1-1,-1 0 1,1 0 0,-1 0 0,1 0-1,-1 0 1,0 0 0,1-1-1,-1 1 1,0 0 0,0 0-1,0 0 1,1 0 0,-1 0 0,0 0-1,0 0 1,-1 0 0,1 0-1,0 0 1,0 0 0,0 0 0,-1 0-1,1 0 1,0 0 0,-1 0-1,1 0 1,-1 0 0,1 0 0,-1 0-1,1-1 1,-1 1 0,0 0-1,1 0 1,-1-1 0,-1 2 0,-5 4 137,0 0 1,0 0 0,0 0 0,-11 5 0,10-7-218,-59 36 524,44-28-184,1 1-1,0 1 0,-39 32 1,60-45-296,0 0 0,0 0 0,0 1 0,0-1 0,0 0 0,1 0 0,-1 0 0,0 1 1,0-1-1,1 0 0,-1 1 0,1-1 0,0 0 0,-1 1 0,1-1 0,0 1 0,0-1 0,0 1 1,-1-1-1,2 0 0,-1 1 0,0 2 0,1-2-243,-1 0 1,1-1-1,0 1 1,0 0-1,0-1 1,0 1-1,0 0 1,0-1-1,0 1 1,1-1-1,-1 0 1,0 1-1,1-1 1,-1 0-1,1 0 1,1 1-1,17 9-5415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09.4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1 6118,'-4'7'7408,"5"33"-6045,1-34-1328,0 1 1,1-1-1,0 0 1,0 0-1,1 0 1,-1 0-1,1-1 1,1 1-1,-1-1 1,1 0-1,6 6 1,13 8-2527,0-4-3671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0:23.4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342 579 7143,'3'0'114,"0"-1"-1,-1 0 1,1 0 0,-1 0-1,1 0 1,-1-1 0,1 1 0,-1-1-1,0 1 1,1-1 0,-1 0 0,0 0-1,0 0 1,0 0 0,-1 0 0,1 0-1,0-1 1,-1 1 0,0 0 0,3-6-1,0 1-66,-1-1 0,1 0 0,-1 1-1,-1-2 1,4-13 0,-6 21-43,1-40 167,-1 40-149,0 0 0,0-1-1,-1 1 1,1 0 0,-1 0 0,1-1 0,-1 1-1,1 0 1,-1 0 0,1 0 0,-1-1 0,0 1 0,0 0-1,0 0 1,0 0 0,0 0 0,0 0 0,0 1-1,0-1 1,0 0 0,0 0 0,0 1 0,0-1-1,-1 1 1,-1-2 0,-7 0 138,0 0-1,-1 1 1,1 0-1,0 1 1,0 0-1,-1 0 1,1 1-1,0 1 1,0 0-1,0 0 1,0 1-1,0 0 1,0 0-1,1 1 1,-1 1-1,1-1 1,0 2-1,1-1 1,-13 11-1,2-1-123,0 2-1,1 0 0,0 1 1,2 1-1,0 0 1,-25 43-1,34-50 19,1-1 0,-9 26 0,13-33-40,1 0 0,0 0 1,0 1-1,0-1 0,1 0 0,-1 0 1,1 1-1,0-1 0,0 0 0,1 1 0,-1-1 1,3 8-1,-2-11-34,0 0 1,0 0-1,0 0 1,0 0-1,1 0 0,-1 0 1,0 0-1,0 0 1,1-1-1,-1 1 1,1-1-1,-1 1 0,0-1 1,1 1-1,-1-1 1,1 0-1,-1 1 1,1-1-1,0 0 0,-1 0 1,1 0-1,2-1 1,37-3-33,-31 1 20,0 0-1,-1-1 0,1 0 1,-1-1-1,0 0 1,0 0-1,-1-1 1,1 0-1,-1-1 1,-1 1-1,1-2 0,8-10 1,0 0-77,-2 0 1,0-1-1,-2-1 0,16-31 1,-25 46 262,-1-1 0,1 0 1,-1 0-1,-1 0 0,1 0 1,-1 0-1,0 0 0,0 0 0,-1-7 1,0 13 720,-1 0-787,0 0-1,0 0 1,-1 0 0,1 0-1,0 1 1,0-1-1,0 0 1,0 1 0,0-1-1,-1 1 1,1-1-1,0 1 1,0 0 0,0 0-1,1-1 1,-1 1-1,0 0 1,0 0 0,0 0-1,-1 1 1,-10 29 249,9-15-397,1-1 1,0 22 0,1-34 153,1 13-90,0 0 1,0 0 0,4 17 0,-3-26-5,1-1 0,-1 0 0,2 1 0,-1-1 1,1 0-1,0 0 0,0 0 0,1-1 1,-1 1-1,6 4 0,-4-2-96,2-2 1,-1 1-1,0-1 0,1 0 0,1 0 0,-1 0 1,1-1-1,-1-1 0,1 1 0,1-1 0,10 4 1,-11-6-430,-1-1 0,0 1 1,1-1-1,-1 0 1,1-1-1,-1 0 1,1 0-1,-1 0 0,8-3 1,22-7-5199</inkml:trace>
  <inkml:trace contextRef="#ctx0" brushRef="#br0" timeOffset="1">838 0 12684,'-7'51'4547,"-18"36"-4118,5-21-264,-3 28-252,4 1 0,4 1 1,-3 162-1,18-257 12,0 0 0,0 0 0,0 0 1,0 0-1,0 0 0,1 0 0,-1 0 0,0 0 0,1 0 0,-1 0 1,1 0-1,-1 0 0,1 0 0,-1 0 0,1 0 0,0 0 1,-1 0-1,1-1 0,0 1 0,1 1 0,-2-2-129,1 1 0,0-1 0,0 0 0,-1 0 0,1 1 0,0-1 0,0 0 0,0 0 0,0 0 0,-1 0-1,1 0 1,0 0 0,0 0 0,0 0 0,0 0 0,0 0 0,-1 0 0,1 0 0,0-1 0,0 1 0,0 0 0,-1-1 0,1 1-1,0-1 1,0 1 0,-1 0 0,1-1 0,0 0 0,15-17-5556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0:24.0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0 210 14926,'0'-2'3075,"18"2"-2530,13-2-161,10-2 128,10 1-127,1-3-449,-1 3 192,-2-1-833,-8 0-1281,-4 3-2914</inkml:trace>
  <inkml:trace contextRef="#ctx0" brushRef="#br0" timeOffset="1">268 603 8616,'6'-1'246,"0"1"-1,-1-1 1,1-1-1,-1 1 1,0-1 0,1 0-1,-1 0 1,0 0-1,0-1 1,0 1-1,0-2 1,5-3 0,8-7-104,25-28 1,-35 35-92,10-11-200,-1-1 1,0-1-1,16-26 1,-28 37-231,1 0 1,-2 0-1,1-1 1,-1 1 0,0-1-1,-1 0 1,0 0-1,-1 0 1,0-1 0,1-16-1,-3 26 438,0-1 0,-1 1 0,1 0 0,0 0-1,0 0 1,0 0 0,-1 0 0,1 0 0,-1 0-1,1 0 1,-1 0 0,1 0 0,-1 0 0,1 0 0,-1 0-1,0 0 1,0 0 0,1 0 0,-1 1 0,0-1-1,0 0 1,0 1 0,0-1 0,0 0 0,0 1-1,0-1 1,0 1 0,0 0 0,0-1 0,0 1 0,0 0-1,0 0 1,-1-1 0,0 1 0,0 0 145,-1 0 0,1 0 1,-1 0-1,1 0 0,-1 1 1,1-1-1,-1 1 0,1-1 1,-1 1-1,1 0 0,0 0 1,-1 0-1,1 0 0,0 0 1,-4 3-1,-1 3-44,1 1 0,0-1 0,0 1-1,0 0 1,1 0 0,1 0 0,-1 1 0,1 0 0,1 0-1,-1 0 1,2 0 0,-1 0 0,-1 14 0,-1 13 535,1-1 1,2 45-1,2-77-661,0 14 176,0 1 1,1-1 0,1 0-1,6 24 1,-7-38-240,0 1-1,0 0 0,0-1 1,1 1-1,-1-1 1,1 1-1,0-1 0,0 0 1,0 0-1,1 0 1,-1 0-1,1 0 1,-1 0-1,1-1 0,0 1 1,0-1-1,0 0 1,1 0-1,-1 0 0,0 0 1,1-1-1,-1 1 1,1-1-1,0 0 1,-1 0-1,6 1 0,-4-1-594,1-1-1,0 1 1,0-1-1,0 0 0,0-1 1,0 1-1,10-3 1,16-14-5462</inkml:trace>
  <inkml:trace contextRef="#ctx0" brushRef="#br0" timeOffset="2">748 91 15343,'12'-16'1953,"0"7"-415,7-4-353,3 2-993,5-1-32,3 1-288,1 1 288,-4 3-1601,-3 5-2114,-5 2-6887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0:24.7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468 1 4676,'-53'1'9651,"7"12"-7307,33-7-2253,0 1 0,1 1 0,0 0 0,-21 17 0,9-5 19,1 1 0,1 1 1,1 1-1,1 1 1,1 0-1,1 2 0,1 0 1,1 1-1,2 0 1,1 2-1,1-1 1,1 1-1,1 1 0,2 0 1,1 0-1,2 1 1,1 0-1,-1 37 1,5-62-130,0 0 1,0 0 0,0 1 0,1-1 0,0 0 0,0 0 0,1 0 0,0 0 0,0 0-1,0 0 1,0 0 0,1-1 0,0 1 0,0-1 0,1 0 0,-1 0 0,1 0-1,0 0 1,1-1 0,-1 1 0,1-1 0,0 0 0,0-1 0,0 1 0,0-1 0,1 0-1,11 4 1,-10-4-36,1 0-1,-1-1 1,1 0-1,0-1 1,0 0-1,0 0 1,0-1-1,0 0 1,0 0-1,0-1 1,0 0-1,0 0 0,10-3 1,-13 2 5,0 0-1,0-1 1,-1 1 0,1-1-1,0 0 1,-1 0 0,1 0-1,-1-1 1,0 1 0,0-1-1,-1 0 1,1 0 0,-1 0 0,0-1-1,0 0 1,0 1 0,0-1-1,-1 0 1,0 0 0,2-6-1,-3 7 35,1-1-1,-1 0 0,0 0 1,0 1-1,0-1 0,-1 0 1,1 0-1,-1 0 0,-1 0 1,1 0-1,-1 0 1,1 1-1,-1-1 0,-4-9 1,4 11 47,-1 0 1,0 0-1,0 0 1,-1 0-1,1 0 1,0 0-1,-1 1 1,0-1-1,0 1 1,1 0-1,-1 0 1,-1 0 0,1 0-1,0 1 1,0-1-1,-1 1 1,1 0-1,-1 0 1,1 0-1,-4-1 1,-3 0 55,0 1 0,0 0 0,1 0 0,-1 1 0,0 0 0,0 1 0,0 0 0,1 0 0,-1 1 0,0 0 0,1 1 0,0 0 0,-1 1 0,1 0 0,-12 7 0,15-7-136,0 0 0,0 1 1,0-1-1,1 1 0,-1 1 0,1-1 1,1 1-1,-1-1 0,1 2 0,0-1 1,0 0-1,1 1 0,0-1 0,0 1 1,0 0-1,1 0 0,0 0 0,1 1 1,-1-1-1,1 0 0,0 8 0,1-14-89,0 1-1,0-1 1,0 0-1,0 0 1,0 1-1,0-1 1,0 0-1,0 1 1,1-1-1,-1 0 0,0 0 1,1 1-1,-1-1 1,1 0-1,-1 0 1,2 2-1,0-2-321,0 0 0,1 1 0,-1-1 0,0 0 0,0 0 0,1 0 0,-1-1-1,1 1 1,2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0:25.5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249 1 14061,'-3'0'228,"0"-1"0,0 1 0,0 0 0,0 0 0,1 1 0,-1-1 0,0 1 0,0-1 0,0 1 0,1 0 0,-1 0-1,0 0 1,1 0 0,-1 1 0,1-1 0,-1 1 0,1-1 0,0 1 0,0 0 0,0 0 0,-3 2 0,-4 7-319,-1 0-1,-14 24 1,16-24 406,-24 42-486,2 2 0,-32 84 0,60-135-62,-7 21 317,7-7-3287,6-21-223,9-9 3227,-4 1 266,-1 0 1,0 0-1,0 0 0,11-25 0,-19 36-35,0-1-1,0 1 0,0 0 1,0 0-1,0 0 0,1 0 1,-1 0-1,0-1 0,0 1 1,0 0-1,0 0 0,1 0 1,-1 0-1,0 0 1,0 0-1,0 0 0,0 0 1,1 0-1,-1 0 0,0 0 1,0 0-1,0 0 0,1 0 1,-1 0-1,0 0 0,0 0 1,0 0-1,1 0 0,-1 0 1,0 0-1,0 0 0,0 0 1,0 0-1,1 0 0,-1 0 1,0 0-1,0 0 0,0 1 1,0-1-1,1 0 0,-1 0 1,0 0-1,0 0 1,0 0-1,0 1 0,0-1 1,0 0-1,0 0 0,1 0 1,-1 0-1,0 1 0,0-1 1,0 0-1,0 0 0,0 0 1,0 0-1,0 1 0,0-1 1,7 13-17,-7-13 122,5 9-27,0 0 0,0-1 0,1 1 0,-1-2-1,2 1 1,12 12 0,-17-18-162,1 1 1,0-1-1,0 0 0,0 0 1,0 0-1,1 0 0,-1-1 1,0 1-1,1-1 0,-1 0 0,1 0 1,-1 0-1,1 0 0,0-1 1,-1 1-1,1-1 0,0 0 1,-1 0-1,1-1 0,-1 1 1,8-2-1,-8 1-15,0-1 1,0 0-1,0 1 0,-1-1 1,1 0-1,-1 0 1,1-1-1,-1 1 1,0 0-1,1-1 0,-1 0 1,0 1-1,-1-1 1,4-5-1,19-46-79,-22 48 95,4-10 490,0-1-1,-2 1 1,0-1-1,0 0 1,-2 0-1,1-22 1287,-23 87-1145,2 0-1,2 1 1,-10 55-1,9-40-89,-5 19 0,-27 110 249,41-151-757,2-1 0,-2 71 0,7-111-72,1 1 1,0-1-1,0 1 1,0-1 0,0 1-1,0 0 1,1-1-1,-1 1 1,0-1-1,1 1 1,-1-1 0,1 0-1,-1 1 1,1-1-1,1 2 1,-1-2-224,1 0 1,0 0-1,0-1 1,-1 1-1,1-1 1,0 1-1,0-1 1,0 0-1,-1 0 1,1 0-1,0 0 1,2 0-1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11.3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197 0 897,'-1'0'1040,"-1"0"1,1 0 0,-1 1-1,1-1 1,-1 0-1,1 1 1,0-1 0,-1 1-1,1-1 1,0 1-1,-1-1 1,1 1 0,0 0-1,-2 1 1,-11 17 4016,10-9-5779,1 0 1,0 0-1,-3 15 1,0 0 2218,-32 107-1440,-41 149 89,72-257-180,2 1 1,1 1 0,-2 45-1,7-70 18,-1 0-1,0 1 1,1-1-1,-1 0 1,1 0 0,-1 0-1,1 1 1,0-1-1,-1 0 1,1 0-1,0 0 1,0 0 0,-1 0-1,1 0 1,0 0-1,0-1 1,0 1-1,0 0 1,1 0 0,-1-1-1,0 1 1,0-1-1,0 1 1,1-1-1,-1 1 1,0-1 0,0 0-1,1 1 1,-1-1-1,0 0 1,0 0-1,3 0 1,53 0-32,-40-1 216,3 0-127,0-2-1,0 0 0,32-9 0,26-5-19,134-1 42,20-3 18,-205 14-3412,-23 3 248,-19 3 16,2 1-3851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12.2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68 3 2114,'-1'-2'14468,"-2"3"-11965,-1 8-3288,-49 197 1249,51-195-497,0 1 0,1-1-1,0 23 1,9-62-1069,-2 11 1003,1-22-694,-2 1 1,-2-1-1,-2-60 1,-1 75 2291,11 25-1538,0 0 58,0 1 1,14 4 0,12 2-40,34-1-61,-48-6 105,0 1 0,1 1 1,40 12-1,-62-15-39,1 1-1,-1 0 1,1 0 0,-1 0-1,1 1 1,-1-1-1,0 1 1,1-1 0,-1 1-1,0 0 1,0-1 0,0 1-1,0 0 1,-1 0 0,1 1-1,2 3 1,-3-4 37,-1 0 0,1 0 0,0 0 0,-1 0 1,0 0-1,0 0 0,1 1 0,-1-1 0,0 0 0,-1 0 0,1 0 0,0 0 1,-1 0-1,1 1 0,-1-1 0,-1 3 0,-1 2 70,-1 0-1,0 0 1,-1-1-1,1 1 1,-1-1-1,0 0 1,-1-1-1,0 1 1,-10 7-1,-9 6 293,-37 21 1,54-35-49,-1-1-1,1 0 1,-1-1 0,1 0 0,-1 0 0,0-1-1,0 0 1,0-1 0,-13 1 0,21-2 5,-12-6 374,7 5-6901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12.9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365 0 11275,'-73'3'5450,"59"-2"-5185,0 1 0,1 0 0,-1 2 1,0-1-1,-20 10 0,18-6-203,0 0 0,1 1 0,0 1 0,0 0 0,1 1 0,0 0 0,-13 14 0,21-18-46,1 1 0,0 0-1,0 0 1,0 0 0,0 0 0,1 1-1,1-1 1,-1 1 0,1 0-1,0 0 1,1 1 0,0-1 0,1 0-1,-1 1 1,1-1 0,1 11-1,0-15-15,0-1-1,0 1 0,0-1 0,0 1 0,1 0 0,-1-1 1,1 1-1,0-1 0,1 0 0,-1 1 0,0-1 0,1 0 1,0 1-1,0-1 0,2 3 0,-1-3-6,0-1-1,0 1 1,1-1-1,-1 0 1,1 0-1,0 0 1,-1 0 0,1-1-1,0 1 1,0-1-1,0 0 1,0 0-1,7 0 1,6 2-13,1-1 0,0-2 0,-1 1 0,1-2 0,-1 0 0,1-2-1,25-5 1,-22 2-1213,0-1 0,-1-1 0,22-12 0,1-2-4185,-7 0-2713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13.7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177 120 6502,'0'0'5632,"4"-1"-283,5-4-4174,-7 1-1093,-1 0 0,0 0 1,1-1-1,-2 1 0,1 0 1,0-1-1,-1 1 0,0-1 1,0-8-1,0 11-45,0-1-1,-1 0 1,1 0 0,0 1-1,-1-1 1,0 0 0,0 0-1,1 1 1,-2-1 0,1 1-1,0-1 1,0 1 0,-1-1-1,0 1 1,1 0 0,-4-3-1,3 3-30,0 0 0,-1 1 1,1-1-1,-1 1 0,1 0 0,-1-1 0,0 1 0,1 0 0,-1 1 0,0-1 0,0 0 0,0 1 0,0 0 0,0-1 0,1 1 0,-1 0 1,0 1-1,0-1 0,0 0 0,-5 2 0,4 0 17,0 0 0,0 0 1,0 1-1,0-1 0,0 1 1,0 0-1,1 0 0,0 0 1,-1 1-1,1-1 0,-4 8 0,-4 5 44,2 0-1,0 1 1,1 0-1,1 1 1,-6 21-1,10-31-82,1 1-1,0 0 1,0-1-1,1 1 1,0 0-1,0 0 1,1 0-1,0 0 1,2 13-1,-1-21-6,0 1-1,0-1 1,0 0-1,0 1 1,0-1 0,0 0-1,1 0 1,-1 0-1,0 0 1,0 1-1,1-2 1,-1 1 0,1 0-1,-1 0 1,1 0-1,-1-1 1,1 1 0,-1-1-1,1 1 1,0-1-1,-1 0 1,1 0 0,0 1-1,2-1 1,42-1-262,-40-1 305,0 1 0,0-1 0,0-1 0,0 1 1,0-1-1,-1 0 0,0 0 0,1 0 0,-1-1 0,0 0 0,0 0 1,-1 0-1,1-1 0,-1 1 0,5-8 0,-1 1-2,0 0-1,-1 0 0,-1-1 0,0 1 0,0-2 1,5-16-1,-7 18 109,0 17-24,3 6 44,1 1-375,0-1 0,1 0 1,0 0-1,18 16 1,-17-20-2028,-1 0 1,1 0 0,14 7-1,-1-4-6477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14.9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285 578 8712,'1'-19'7284,"3"0"-5406,1-21-1900,-4 37 57,-1-1 1,0 1 0,0-1 0,0 1-1,-1-1 1,1 1 0,-1-1 0,0 1-1,0 0 1,0-1 0,0 1 0,0 0 0,-1 0-1,1-1 1,-1 1 0,0 1 0,0-1-1,0 0 1,-1 0 0,1 1 0,0-1-1,-1 1 1,0 0 0,0 0 0,1 0 0,-1 0-1,0 0 1,-1 1 0,-5-3 0,5 1-40,-1 1 1,0-1-1,0 1 0,0 0 1,0 1-1,0-1 1,0 1-1,-1 0 1,1 0-1,0 1 1,0 0-1,-1 0 1,1 0-1,0 0 1,-1 1-1,-4 1 1,3 0-6,1 1 0,0-1 0,0 1 0,0 1 0,1-1 0,-1 1 0,1 0 0,0 0 0,0 1 0,0-1 0,1 1 0,-7 8 0,3-3 30,0 0 0,1 0 0,0 1 0,1 0 0,0 1 0,1-1 0,0 1 0,0 0 0,2 0 0,-1 1 0,2-1 0,-1 1 0,0 22 0,3-34-33,0 1 0,0-1-1,1 1 1,-1-1 0,0 1 0,1-1-1,-1 1 1,1-1 0,-1 0 0,1 1-1,-1-1 1,1 0 0,0 0 0,0 1 0,0-1-1,0 0 1,0 0 0,0 0 0,0 0-1,0 0 1,0 0 0,3 1 0,-1 0-17,1 0 0,-1-1 0,1 1 0,0-1 0,0 0 0,0 0 0,0-1 0,7 1 0,-2-1 8,0 0 0,1 0 0,-1-1 0,0-1 0,1 1 0,-1-2 0,12-3 0,-7-2-9,0 0-1,0-1 1,0 0-1,-1-1 1,-1-1-1,0 0 1,18-21-1,72-100-195,-79 99 194,85-135-203,-92 139 195,-3 1-1,0-2 1,-2 0-1,10-37 0,-16 20 618,-6 46-530,0 1 0,0 0 0,0-1 0,0 1 1,0 0-1,0-1 0,0 1 0,0 0 0,0 0 0,0 0 0,1 0 0,-1 0 1,0 0-1,0 0 0,0 0 0,0 1 0,0-1 0,0 0 0,0 0 0,0 1 0,0-1 1,-1 1-1,-5 5-36,1 0 1,1 0 0,-1 1-1,1-1 1,0 1-1,1 0 1,0 0 0,0 1-1,0-1 1,-3 13-1,1-6 6,-9 20 66,2 1 1,1 0-1,2 1 0,1 0 1,2 1-1,2-1 1,-2 72-1,7-100-82,0-1 0,0 1 0,1-1 0,0 1 0,0-1-1,1 0 1,0 1 0,0-1 0,7 12 0,-7-15-236,0-1 0,1 0 0,-1 0 0,1 0 0,0 0 0,0 0 0,0 0 0,1-1-1,-1 1 1,0-1 0,1 0 0,0 0 0,-1 0 0,1-1 0,0 1 0,0-1 0,0 0 0,0 0 0,7 1 0,23 0-4410,1-2-1878</inkml:trace>
  <inkml:trace contextRef="#ctx0" brushRef="#br0" timeOffset="0.99">893 524 10890,'0'-7'1114,"0"0"0,-1 0 0,0 0 0,0 1 0,-1-1 0,0 0 0,-3-7 0,3 9-1096,-1-1 0,0 1 0,0 0 0,-1 0 0,1 0 0,-1 1 1,0-1-1,0 1 0,-1 0 0,1 0 0,-1 0 0,0 1 0,0 0 0,0 0 1,0 0-1,-1 0 0,1 1 0,-1 0 0,1 0 0,-1 0 0,-11-1 0,11 2-16,-1 0-1,0 0 0,0 1 0,0 0 0,0 0 1,0 1-1,1 0 0,-1 0 0,0 0 0,1 1 1,-1 0-1,1 0 0,-1 1 0,1 0 0,-9 5 1,7-2-9,0 1 1,-1 0 0,2 1 0,-1-1 0,1 2-1,1-1 1,-1 1 0,1 0 0,-5 11 0,7-13 2,1 0 0,0 0 0,0 1 0,1-1 1,0 1-1,0 0 0,1-1 0,0 1 0,0 0 1,1 0-1,0 0 0,0 0 0,2 11 0,-1-18-9,-1 1-1,1-1 0,-1 1 0,1-1 1,-1 1-1,1-1 0,0 0 0,0 1 1,-1-1-1,1 0 0,0 0 0,0 0 0,1 1 1,-1-1-1,0 0 0,0 0 0,0-1 1,1 1-1,2 1 0,-1 0-22,1 0 0,0-1 0,1 0 0,-1 0 0,0 0 1,0 0-1,6-1 0,-1 1 16,-1-1 0,0-1 0,1 0 1,-1 0-1,0 0 0,0-1 0,12-4 1,-6-2 17,0 0 1,-1 0 0,0-1 0,-1-1 0,0 0 0,21-22-1,-17 14 10,-1-1-1,-1 0 1,23-40-1,-37 68 472,1 0 1,0-1-1,1 1 1,0-1-1,0 0 1,1 1-1,5 10 0,1 6-453,1-2 0,18 32 0,-21-43-379,1-1 0,0-1 0,1 1 0,0-2 0,1 1-1,14 11 1,24 8-4190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16.2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0 380 14350,'3'2'254,"1"0"1,-1 0 0,0-1 0,0 1 0,1-1-1,-1 0 1,1 0 0,0 0 0,-1 0-1,1-1 1,-1 1 0,1-1 0,0 0 0,-1 0-1,1 0 1,7-2 0,-3 0-128,0 1 0,0-1 0,-1 0 0,1-1 0,-1 0 0,13-7 1,-6 1-79,-1 0 0,-1-1 0,0-1 0,0 0 1,-1 0-1,0-1 0,-1-1 0,16-26 1,-20 30-101,-1-1 0,0 0 1,-1 0-1,0 0 0,0 0 0,-1-1 1,-1 0-1,0 1 0,0-1 0,-1 0 1,0 0-1,-1 0 0,-3-22 1,3 32 54,0 0-1,-1 0 1,1 0 0,-1 0 0,0 1 0,1-1 0,-1 0 0,0 0 0,1 0 0,-1 1 0,0-1 0,0 0 0,0 1 0,0-1 0,1 1 0,-1-1-1,0 1 1,0-1 0,0 1 0,0 0 0,0-1 0,0 1 0,0 0 0,-1 0 0,1 0 0,0 0 0,0 0 0,0 0 0,0 0 0,0 0-1,-2 0 1,1 1 22,-1-1 1,1 0-1,-1 1 0,1-1 0,-1 1 0,1 0 0,-1-1 0,1 1 0,0 0 0,-1 1 0,1-1 1,0 0-1,-3 3 0,-2 4-41,1 0 1,0 1-1,0 0 1,1 0-1,0 1 0,0 0 1,1-1-1,1 1 1,-5 21-1,4-14 1,1 0 0,1 1 0,1-1 0,0 1 0,3 23 0,-1-37-18,-1-1-1,1 0 1,0 0-1,0 0 1,1 0-1,-1 0 1,1 0 0,-1 0-1,1-1 1,0 1-1,0 0 1,0-1-1,0 0 1,1 1-1,-1-1 1,1 0-1,-1 0 1,1 0-1,0 0 1,-1-1 0,1 1-1,0-1 1,0 0-1,0 0 1,0 0-1,1 0 1,-1 0-1,4 0 1,1 0-57,0 0 1,1 0-1,-1-1 0,0 0 1,0 0-1,0-1 0,0 0 1,0 0-1,0-1 0,13-4 1,-6-1 93,0-1-1,-1 0 1,0-1 0,22-19 0,49-51 25,-48 44 65,-14 13-70,-15 13 32,1 0-1,0 0 0,0 1 0,1 0 1,1 1-1,-1 0 0,16-7 0,-25 13-57,-1 1 1,1 0-1,0 0 0,0 0 0,-1-1 0,1 1 0,0 0 0,-1 0 0,1 0 1,0 0-1,0 0 0,-1 0 0,1 0 0,0 0 0,-1 1 0,1-1 0,0 0 1,-1 0-1,1 1 0,0-1 0,-1 0 0,1 1 0,0-1 0,-1 0 0,1 1 1,-1-1-1,1 1 0,-1-1 0,1 1 0,-1-1 0,1 1 0,-1-1 0,0 1 1,1 0-1,-1-1 0,0 1 0,1 0 0,-1-1 0,0 1 0,0 0 0,1-1 1,-1 1-1,0 0 0,0 0 0,0 0 0,0 43 348,-1-30-66,0 6-196,0 0 0,-2 0 0,-1 0 0,0 0 1,-12 31-1,-1-8-319,-30 57-1,39-87-365,11-21 22,13-21 352,-12 24 261,0 1 1,-1 0-1,1 0 0,1 0 0,-1 1 0,1-1 0,-1 1 1,1 0-1,0 1 0,0-1 0,0 1 0,0 0 0,11-3 1,-1 2 23,0 2 1,0-1-1,27 2 1,-13 1-70,-24-1 18,1 0 0,0 0 1,0 0-1,0-1 0,0 0 1,0 0-1,0-1 0,-1 1 0,1-1 1,0 0-1,-1-1 0,0 1 0,1-1 1,-1 0-1,0-1 0,-1 1 1,1-1-1,-1 0 0,7-6 0,21-27 32,36-53 0,24-28 62,-90 116-139,0-1 0,0 1 1,1 0-1,-1-1 0,1 1 0,-1 0 0,1 1 1,0-1-1,0 0 0,-1 1 0,1-1 1,0 1-1,1 0 0,-1 0 0,0 0 0,0 0 1,4 0-1,-7 2 53,1-1 0,-1 0 0,0 1 0,1-1 0,-1 0 0,0 1-1,1-1 1,-1 0 0,0 1 0,0-1 0,1 1 0,-1-1 0,0 1 0,0-1 0,0 0 0,0 1 0,0-1 0,0 1 0,0-1 0,1 1 0,-1-1 0,0 1-1,-1-1 1,1 1 0,0 0-16,0 0-1,0-1 1,0 1-1,0-1 0,0 1 1,0 0-1,0-1 0,0 1 1,0 0-1,1-1 0,-1 1 1,0-1-1,0 1 1,0 0-1,1-1 0,-1 1 1,0-1-1,1 1 0,-1-1 1,1 1-1,-1-1 1,0 1-1,1-1 0,-1 0 1,1 1-1,-1-1 0,1 1 1,-1-1-1,1 0 1,0 1-1,-1-1-3,0 0 0,0 0 0,0 0-1,0 0 1,0-1 0,0 1 0,0 0 0,0 0 0,0 0 0,0 0-1,0 0 1,0 0 0,0 0 0,0 0 0,0 0 0,0 0-1,0 0 1,0 0 0,0 0 0,0 0 0,0 0 0,0 0 0,0 0-1,0 0 1,0 0 0,0-1 0,0 1 0,0 0 0,0 0 0,0 0-1,0 0 1,0 0 0,1 0 0,-1 0 0,0 0 0,0 0 0,0 0-1,0 0 1,0 0 0,0 0 0,0 0 0,0 0 0,-10-4-102,-17-1-165,19 6 261,0 0 0,0 0 0,0 1 1,0 1-1,0-1 0,0 1 0,0 0 1,1 1-1,-1 0 0,1 0 0,0 1 1,1 0-1,-1 0 0,1 0 0,0 1 1,-8 9-1,2-1 72,0 0 1,1 1 0,0 1-1,1 0 1,1 0-1,-9 24 1,15-33-26,0 0-1,1 0 1,1 0 0,-1 0 0,1 0-1,0 1 1,0-1 0,1 1-1,0-1 1,1 0 0,-1 1 0,1-1-1,4 13 1,-3-15-7,0 0 1,0-1-1,0 1 1,0-1-1,1 0 1,0 1-1,0-1 0,0 0 1,1-1-1,-1 1 1,1-1-1,0 1 1,0-1-1,0 0 0,0-1 1,0 1-1,1-1 1,-1 1-1,1-1 1,8 2-1,-5-2 24,0 0 0,1 0 1,-1-1-1,1 0 0,-1 0 0,1-1 0,-1 0 1,1 0-1,-1-1 0,1-1 0,-1 1 0,1-1 0,-1-1 1,0 1-1,0-1 0,0-1 0,-1 0 0,1 0 0,-1 0 1,0-1-1,0 0 0,0 0 0,-1-1 0,1 0 0,-1 0 1,8-12-1,6-8-215,-1 0-1,-2-2 1,0 0 0,-2-2 0,-2 1 0,0-1-1,-2-1 1,-1 0 0,10-65 0,-17 42-742,-4 54 779,0 0 0,0 1 0,0-1-1,0 0 1,0 1 0,1-1 0,-1 1-1,0-1 1,0 1 0,0-1 0,0 1-1,1-1 1,-1 1 0,0 0-1,0-1 1,1 1 0,-2 1 0,0 2 100,0 0 1,1 0 0,-1-1-1,1 1 1,0 0 0,0 0-1,0 0 1,0 0-1,1 0 1,0 1 0,0-1-1,0 0 1,0 0 0,0 0-1,3 7 1,-3-9-16,1 0 0,0 1 0,0-1 1,1 0-1,-1 0 0,0 0 0,1 0 0,-1-1 0,1 1 1,-1 0-1,1-1 0,0 1 0,0-1 0,0 1 0,0-1 1,0 0-1,0 0 0,0 0 0,0 0 0,1 0 0,-1 0 0,0-1 1,0 1-1,1-1 0,-1 1 0,0-1 0,1 0 0,2 0 1,12 0-9,0 0 0,0-1 0,0-1 1,0 0-1,0-1 0,-1-1 1,19-7-1,-34 11 111,-1 0 0,0 0 0,1-1 0,-1 1 1,0 0-1,0 0 0,1 0 0,-1 0 0,0 0 0,1 0 0,-1 0 0,0 0 1,1 0-1,-1 0 0,0 0 0,1 0 0,-1 0 0,0 0 0,1 0 0,-1 0 1,0 0-1,0 0 0,1 0 0,-1 0 0,0 0 0,1 1 0,-1-1 0,0 0 1,0 0-1,1 0 0,-1 0 0,0 1 0,0-1 0,1 0 0,-1 1 1,-1 13 1088,-19 30-630,9-20-157,-6 19-163,2 2 1,2 0 0,2 0 0,2 1-1,-6 92 1,16-137-336,-1 0 0,1-1 0,0 1-1,-1 0 1,1-1 0,0 1 0,0-1 0,-1 1-1,1-1 1,0 0 0,0 1 0,0-1 0,0 0-1,-1 1 1,1-1 0,0 0 0,0 0 0,0 0-1,0 0 1,0 0 0,0 0 0,0 0 0,0 0-1,-1 0 1,1 0 0,2-1 0,1 1-580,20-3-3041,4-13-667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09.7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6374,'0'0'3427,"2"0"-2402,2 0-576,8 11-33,-1 5 353,7 2-129,-2 2-127,0 3-385,1 1-128,-5-3-1730,-8-3-5316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17.7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213 227 12300,'16'-22'7211,"2"-20"-7049,-11 22 221,-2 8-333,-2 0 0,0 0 0,0 0 1,-1 0-1,0 0 0,-1-1 0,-1-23 0,-1 35-43,1-1 0,0 1 0,-1 0 1,1 0-1,-1 0 0,0 0 1,1 0-1,-1 0 0,0 0 0,1 0 1,-1 0-1,0 0 0,0 0 0,0 1 1,0-1-1,0 0 0,0 1 0,0-1 1,0 0-1,0 1 0,0-1 0,0 1 1,-1 0-1,1-1 0,0 1 1,0 0-1,0 0 0,-1 0 0,1 0 1,0 0-1,0 0 0,0 0 0,-1 0 1,-1 1-1,-1-1-18,-1 0 1,0 0 0,1 1-1,-1 0 1,1 0-1,-1 0 1,1 0-1,-8 4 1,3 2-10,-1 0 1,1 1-1,1 0 1,0 0 0,0 1-1,-9 14 1,-37 62 53,44-69-44,1 0-1,1 1 0,0 0 1,2 1-1,0-1 0,0 1 1,2 1-1,0-1 0,-2 36 1,7-53-10,-1 0 0,0 0 0,1 0-1,-1-1 1,1 1 0,-1 0 0,1 0 0,-1 0 0,1 0 0,0 0 0,-1-1 0,1 1 0,0 0 0,0-1 0,-1 1 0,1 0 0,0-1 0,0 1 0,0-1 0,0 0 0,0 1 0,0-1 0,0 1 0,0-1-1,0 0 1,0 0 0,0 0 0,0 0 0,0 0 0,0 0 0,0 0 0,0 0 0,0 0 0,2-1 0,1 1-80,1 0-1,0 0 1,-1-1-1,1 0 1,-1 0-1,1-1 1,5-1-1,0-3 98,-1-1-1,0 1 1,0-1 0,-1-1-1,0 0 1,-1 0-1,1 0 1,8-15-1,4-7 14,21-44 1,-26 47 28,-7 13 37,-1 0-1,8-22 1,-23 44 897,-4 9-915,0 13-90,2 0 1,1 0 0,1 1-1,2 0 1,1 0 0,1 1-1,1 42 1,3-73 2,0-1 1,0 1-1,1-1 0,-1 1 1,0-1-1,1 1 0,-1-1 1,0 1-1,1-1 0,-1 1 1,1-1-1,-1 0 0,0 1 0,1-1 1,-1 0-1,1 1 0,-1-1 1,1 0-1,0 0 0,-1 0 1,1 1-1,-1-1 0,1 0 1,-1 0-1,1 0 0,-1 0 1,1 0-1,0 0 0,-1 0 1,1 0-1,-1 0 0,1 0 1,0-1-1,23-2-833,-18-1 841,1 1-1,0-1 0,-1 0 0,0 0 1,0-1-1,0 1 0,0-2 0,9-9 0,39-55-29,-44 55 5,27-36 8,65-84 887,-99 138-498,-2 11-155,-1 17 245,-3-3-298,-1 0 0,-15 49 0,13-56-161,0 0-1,1 0 0,2 0 1,0 1-1,1 0 0,1 34 1,2-54-12,-1-1 1,0 1-1,1-1 0,-1 1 1,1-1-1,0 1 1,-1-1-1,1 0 0,0 1 1,0-1-1,0 0 1,0 0-1,0 1 0,0-1 1,0 0-1,0 0 1,0 0-1,0 0 0,1-1 1,-1 1-1,0 0 1,1 0-1,-1-1 0,1 1 1,-1-1-1,1 1 1,-1-1-1,1 0 0,-1 1 1,1-1-1,2 0 0,0 0-74,1 0-1,-1 0 1,0 0-1,1-1 0,-1 0 1,0 1-1,1-2 1,-1 1-1,0 0 0,6-4 1,3-3-43,-1 0 1,0-2-1,0 1 1,-1-1-1,19-23 1,-7 4-805,25-39 0,-39 54 845,0-1 0,0-1 0,-2 1 0,8-21 0,-13 29 699,-1 0-1,1 0 1,-1 1 0,0-13 656,-10 35-1121,8-13-106,-4 12-15,0-1 0,2 1 0,0 1 0,0-1 0,2 0 0,0 1 0,1 25 0,0-38-15,0 0-29,1 0 0,-1 0 0,1 1 0,0-1 0,0 0 0,0 0 0,0 0 0,0 0 0,0 0 1,1-1-1,0 1 0,-1 0 0,1-1 0,0 1 0,0-1 0,1 1 0,-1-1 0,0 0 0,1 0 0,0 0 0,-1 0 0,1-1 0,0 1 0,0-1 0,0 1 0,0-1 1,0 0-1,0 0 0,0 0 0,6 0 0,1 1-241,0 0 1,0-1 0,0-1 0,1 0-1,-1 0 1,0 0 0,0-2-1,19-3 1,-16 0 20,-1 0 1,1-1-1,-1 0 0,0-1 0,-1 0 0,1-1 1,-2-1-1,20-17 0,-14 9 432,0 0 0,-1-1 0,-1-1 0,17-29 0,-25 31 1959,-6 17-2069,0 0 0,0 0-1,0-1 1,0 1 0,0 0 0,0 0 0,0 0 0,0-1 0,0 1 0,0 0 0,-1 0 0,1 0 0,0 0 0,0-1 0,0 1 0,0 0 0,0 0 0,0 0 0,-1 0 0,1 0 0,0-1 0,0 1 0,0 0 0,0 0 0,-1 0 0,1 0 0,0 0-1,0 0 1,0 0 0,0 0 0,-1 0 0,1 0 0,0 0 0,0 0 0,0 0 0,-1 0 0,1 0 0,0 0 0,0 0 0,-1 0 0,0 1 3,-1-1-1,0 1 1,1 0-1,-1 0 1,0 0-1,1 0 1,-1 0-1,1 0 1,0 0-1,-1 0 1,1 1 0,0-1-1,0 0 1,0 1-1,-1 1 1,-5 9-68,1 0 0,1 0 0,0 0 1,1 1-1,0 0 0,1 0 0,-3 21 0,2 8-18,3 45-1,1-69 33,0-15-22,0 0-1,0 0 1,0 0 0,0 1-1,1-1 1,-1 0-1,1 0 1,0 0-1,0 0 1,0 0-1,0 0 1,1 0 0,-1-1-1,1 1 1,0 0-1,-1-1 1,1 1-1,0-1 1,1 0-1,-1 1 1,3 1-1,0-2-36,-1 1 0,1-1-1,0 0 1,0 0-1,0-1 1,0 1-1,1-1 1,-1 0-1,0-1 1,0 1-1,10-1 1,-6-1 60,0 0-1,0 0 0,-1-1 1,1 0-1,0 0 1,-1-1-1,0-1 1,0 1-1,0-1 1,0 0-1,0-1 1,-1 0-1,0 0 1,0-1-1,0 0 1,9-10-1,0-1-27,-2-2-1,1 0 1,-2 0-1,-1-1 1,11-24 0,-17 33 31,-1-1 0,0 0 0,-1 0 0,0-1 1,-1 1-1,0-1 0,-1 0 0,-1 0 1,0 0-1,0 0 0,-3-19 0,1 29 1,0 0-1,0 0 1,0 0-1,0 0 0,-1 0 1,1 0-1,-1 1 1,0-1-1,0 0 0,0 1 1,0-1-1,0 1 0,-1 0 1,1 0-1,-1 0 1,1 0-1,-1 0 0,0 1 1,0-1-1,0 1 1,0-1-1,0 1 0,0 0 1,0 0-1,0 1 1,-4-2-1,-9 0-45,1 0 1,-1 1-1,0 1 0,-16 1 0,27-1 36,-1 0 0,0 1-1,0 0 1,1 0 0,-1 0-1,1 1 1,-1-1 0,1 1-1,-1 1 1,1-1 0,0 1 0,0 0-1,0 0 1,1 1 0,-6 4-1,9-8-3,1 0-1,0 0 1,0 0-1,0 1 1,0-1-1,-1 0 1,1 0-1,0 0 1,0 1-1,0-1 1,0 0-1,0 0 1,0 1-1,0-1 1,-1 0-1,1 0 1,0 0-1,0 1 1,0-1-1,0 0 1,0 0-1,0 1 1,0-1-1,0 0 1,0 0-1,0 1 1,0-1-1,1 0 1,-1 0-1,0 1 1,0-1 0,0 0-1,0 0 1,0 0-1,0 1 1,0-1-1,1 0 1,-1 0-1,0 1 1,13 5 15,17-1-8,-29-5 15,67 6 553,124-7-1,-177 1-462,0-2 1,0 1-1,0-2 1,-1 0-1,1-1 1,-1 0-1,1-1 0,22-12 1,-37 17-144,0 0 1,-1 0 0,1 0-1,0 0 1,0 0 0,0 0-1,0 0 1,0 0-1,0 0 1,0 0 0,0 0-1,0 0 1,0 0-1,-1 0 1,1 0 0,0 0-1,0 0 1,0 0-1,0 0 1,0-1 0,0 1-1,0 0 1,0 0-1,0 0 1,0 0 0,0 0-1,0 0 1,0 0 0,0 0-1,0 0 1,0 0-1,0-1 1,0 1 0,0 0-1,0 0 1,0 0-1,0 0 1,0 0 0,0 0-1,0 0 1,0 0-1,0 0 1,0 0 0,0-1-1,0 1 1,0 0-1,0 0 1,0 0 0,0 0-1,0 0 1,0 0-1,0 0 1,0 0 0,0 0-1,-9 0-3387,-3 3-7269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43.6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1157 3427,'26'5'3214,"-26"-5"-3052,1 1 0,0-1 0,0 1-1,0-1 1,0 1 0,-1-1 0,1 1 0,0-1 0,0 1 0,-1 0-1,1-1 1,0 1 0,-1 0 0,1 0 0,-1 0 0,1-1 0,-1 1 0,1 0-1,-1 1 1,0-2 93,0 1-1,0-1 1,0 0-1,1 1 1,-1-1-1,0 0 1,0 1-1,0-1 1,0 0-1,0 1 1,1-1-1,-1 0 1,0 1-1,0-1 1,0 0-1,1 0 1,-1 1-1,0-1 1,1 0-1,-1 0 1,0 0-1,0 1 1,1-1-1,-1 0 1,0 0-1,1 0 1,-1 0-1,0 0 1,1 0-1,-1 1 1,1-1-1,0-4-107,0 0 0,0 0 0,0 0 0,0 0 0,-1 0-1,0-1 1,0-7 0,0 2-24,6-417-101,-7 270-82,-1-19 132,-25-180 0,24 341-261,-2 14 287,-5 20-724,-3 4-4988,9-21 1712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44.4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44 323 8776,'-2'-2'228,"1"0"0,0 0-1,0 0 1,0 0 0,0 0-1,0 0 1,0 0-1,1-1 1,-1 1 0,1 0-1,0 0 1,-1-1 0,1 1-1,0-4 1,6-37 975,1 23-861,2 0-1,17-30 1,-16 30 168,0 1 0,0-1-1,7-26 1,-12 30 146,4-16 1683,-9 32-2019,2 2-300,0 0 0,0 0 0,0 0 0,0 0 0,-1 0 0,1 0 0,0 1 0,1 3 0,0-1-23,36 61 137,-32-50-178,1-2 1,1 1-1,0-1 0,1 0 1,1-1-1,14 15 1,-17-18 202,-19-11-77,-35-16-25,24 9-3,-8 0 282,0 2 1,0 1-1,0 2 0,-59 0 1,89 19-6135,0-10-2113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45.4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300 408 8616,'-1'-40'9077,"0"32"-9057,1 1 1,-2-1 0,1 0 0,-1 0-1,0 1 1,-1-1 0,0 1 0,0 0-1,-1 0 1,-8-13 0,6 10-52,-2 1 0,1 0 1,-1 1-1,0-1 0,-1 2 0,0-1 0,-19-11 0,22 15 26,-1 1 0,0 0 0,0 0-1,0 1 1,0 0 0,-1 0 0,1 0-1,-1 1 1,1 0 0,-1 1-1,1-1 1,-1 1 0,-10 2 0,15-1-4,0 0 0,0 0 1,0 1-1,0-1 0,0 1 1,0 0-1,0 0 1,0 0-1,1 0 0,-1 0 1,1 0-1,-1 1 0,1-1 1,0 1-1,0 0 0,0-1 1,1 1-1,-1 0 1,1 0-1,-1 0 0,1 1 1,0-1-1,0 0 0,0 5 1,-4 10-80,2 0-1,-3 36 1,5-47 52,0-1 0,1 1-1,0 0 1,0-1 0,1 1 0,0 0-1,2 6 1,-2-11 1,-1 0 0,1-1 0,0 1 0,0 0 1,1-1-1,-1 1 0,0-1 0,0 0 0,1 1 0,-1-1 0,1 0 0,-1 0 0,1 0 0,0 0 0,-1 0 1,1 0-1,0 0 0,-1-1 0,1 1 0,0 0 0,0-1 0,0 0 0,0 1 0,0-1 0,-1 0 0,1 0 0,0 0 1,3-1-1,0 1 28,-1-1 0,1 0 0,-1-1 0,0 1 0,1-1 0,-1 0 0,0 0 0,0 0 0,0 0 0,0-1 0,-1 0 0,1 0 0,-1 0 0,1 0 0,-1 0 0,0-1 0,0 1 0,-1-1 0,1 0 0,2-5 0,8-12-285,-2-1-1,13-31 1,-23 50 211,10-25 185,-1 1 1,-2-2-1,-1 1 1,-1-1-1,-1 0 0,2-56 1154,-7 118-1311,-2 96 476,2 99-302,0-227-136,0 1 0,0-1 0,1 1-1,-1-1 1,0 0 0,1 1 0,-1-1 0,1 0-1,-1 0 1,1 1 0,0-1 0,-1 0 0,1 0-1,0 0 1,0 0 0,0 0 0,0 0 0,0 0-1,0 0 1,0 0 0,0-1 0,3 2 0,-1 0-1,0-1 1,0 0 0,1 0-1,-1 0 1,1 0 0,-1-1-1,1 1 1,-1-1-1,5 0 1,-3 0 20,0 0-1,0 0 1,0-1 0,0 0-1,0 0 1,0 0 0,0 0-1,-1-1 1,1 0 0,0 0-1,-1 0 1,0-1 0,7-3-1,0-7 38,-1 0 1,1-1-1,-2 0 0,0 0 0,10-22 0,-3 0 77,13-44 1,-31 104 590,1 0 0,5 39 0,-3-59-856,0-1 1,0 1 0,0-1-1,0 1 1,1-1 0,-1 1-1,1-1 1,0 0-1,0 0 1,0 0 0,0 0-1,1 0 1,-1-1 0,1 1-1,0-1 1,0 0 0,0 1-1,0-1 1,0 0 0,0-1-1,0 1 1,1-1 0,-1 1-1,1-1 1,-1 0 0,1 0-1,-1-1 1,1 1 0,0-1-1,3 1 1,5-6-4515,-3-14-2627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46.3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18 9961,'0'-12'2146,"-4"6"-896,2 6-418,0 0-95,-2 4-1121,-1 16-833,1 11-481,-2 1-3267</inkml:trace>
  <inkml:trace contextRef="#ctx0" brushRef="#br0" timeOffset="1">72 424 6246,'21'-33'1737,"-1"-2"0,27-63 0,8-16 1908,-55 114-3625,0 0-1,0 0 1,0-1-1,1 1 1,-1 0-1,0-1 1,0 1-1,0 0 1,0 0-1,0-1 1,1 1 0,-1 0-1,0 0 1,0-1-1,0 1 1,1 0-1,-1 0 1,0 0-1,0-1 1,1 1-1,-1 0 1,0 0-1,0 0 1,1 0-1,-1 0 1,0-1-1,1 1 1,-1 0-1,0 0 1,0 0-1,1 0 1,-1 0-1,0 0 1,1 0-1,-1 0 1,0 0-1,1 0 1,-1 0 0,0 0-1,0 1 1,1-1-1,-1 0 1,0 0-1,1 0 1,-1 0-1,0 0 1,0 1-1,1-1 1,-1 0-1,0 0 1,0 0-1,0 1 1,1-1-1,-1 0 1,0 0-1,0 1 1,0-1-1,0 0 1,1 0-1,-1 1 1,0-1-1,0 0 1,0 1 0,0-1-1,0 0 1,0 0-1,0 1 1,8 25-38,-7-23 171,6 39 46,-1 0-1,-3 1 1,-2 80 0,-2-60-193,1-63 0,0 1 0,0-1 1,0 1-1,0-1 0,0 0 0,0 1 1,0-1-1,0 1 0,0-1 0,0 0 1,0 1-1,0-1 0,0 1 0,-1-1 1,1 0-1,0 1 0,0-1 1,0 0-1,-1 1 0,1-1 0,0 0 1,0 1-1,-1-1 0,1 0 0,0 1 1,-1-1-1,1 0 0,0 0 0,-1 0 1,1 1-1,-1-1 0,1 0 0,0 0 1,-1 0-1,1 0 0,-1 0 1,-18-5 79,-13-16 167,24 14-460,0 1 0,-1 0 0,-17-10 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47.5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144 1 7495,'0'0'7176,"0"9"-6649,-19 409 1024,9-344-1349,-2-1 0,-3 0 1,-41 114-1,53-179-131,2-5-43,0 0-1,0 0 0,0 0 1,0 0-1,0 0 0,-1-1 0,1 1 1,-1 0-1,0-1 0,0 1 1,0-1-1,0 0 0,-3 3 1,5-5-23,-1-1 1,1 1-1,-1-1 0,1 1 1,0-1-1,-1 1 1,1-1-1,0 0 0,0 1 1,-1-1-1,1 1 1,0-1-1,0 0 0,0 1 1,-1-1-1,1 1 1,0-1-1,0 0 1,0 1-1,0-1 0,0 0 1,1 1-1,-1-2 1,0 2-3,0-33-200,1 1 0,2-1 0,1 1 0,1 0 0,2 0 0,2 0 0,0 1 0,2 1 0,24-48 0,-21 48 176,2 0 0,1 0-1,1 2 1,1 0 0,27-28-1,-45 54 13,1 0-1,0 0 1,0 1-1,-1-1 1,1 0-1,0 1 1,0 0-1,1-1 1,-1 1 0,0 0-1,0 0 1,1 0-1,-1 1 1,0-1-1,1 0 1,-1 1-1,1 0 1,-1-1-1,0 1 1,1 0-1,3 1 1,-5-1 0,0 0 0,-1 1 1,1-1-1,0 1 0,-1-1 0,1 1 1,-1-1-1,1 1 0,-1-1 0,1 1 1,-1 0-1,1-1 0,-1 1 1,1 0-1,-1-1 0,0 1 0,0 0 1,1 0-1,-1-1 0,0 1 0,0 0 1,0 0-1,0-1 0,0 1 0,0 0 1,0 1-1,1 25 64,-1-21-2,0 7 16,0 0 1,-1 0-1,0 0 0,-1 0 1,-1 0-1,0 0 1,0 0-1,-11 22 0,10-26-28,1-3-36,0 0-1,1 0 0,-1 0 0,1 0 1,1 1-1,-1-1 0,0 9 0,2-14-249,4-1 240,1 0-1,-1 0 1,1-1 0,-1 1 0,1-1 0,-1 0 0,1 0 0,-1-1 0,0 1-1,0-1 1,1 0 0,-1 0 0,0 0 0,-1-1 0,1 1 0,0-1 0,-1 0 0,1 0-1,-1 0 1,0-1 0,0 1 0,-1-1 0,4-5 0,-4 7 26,50-69 2,-48 64 57,-1 1 0,1 0 0,-1-1 0,0 0 0,-1 0 0,0 0 0,0 0-1,0 0 1,1-15 2088,-8 57-1346,2-22-824,1 0 0,0 1 0,0-1 0,1 0 0,1 1 0,0-1 0,3 15 0,-3-28-5,1 1 0,-1-1 1,1 1-1,-1-1 0,1 1 1,-1-1-1,1 1 0,0-1 1,-1 0-1,1 1 0,-1-1 1,1 0-1,0 1 0,-1-1 1,1 0-1,0 0 0,0 0 1,-1 0-1,1 1 0,0-1 1,-1 0-1,1 0 0,1-1 1,22 1-43,-19 0 76,0 0 3,0-1 1,0 0-1,0-1 0,0 1 0,0-1 0,0 0 1,-1 0-1,1 0 0,-1 0 0,0-1 0,0 0 1,0 0-1,0 0 0,0-1 0,0 1 0,-1-1 1,0 0-1,1 0 0,4-8 0,-2 2-9,0 0 0,-1 0-1,0 0 1,0 0 0,-1-1-1,-1 0 1,0 0 0,2-12-1,-3 15-64,-1 0 0,-1 0 0,1 0 0,-1 0 0,0 0 0,-1-1 0,0 1 0,-3-9 0,3 14 41,0 0 0,0 1 0,0-1 0,-1 1 0,1 0 0,-1-1 0,0 1 0,0 0 0,0 0 1,0 0-1,0 0 0,0 1 0,0-1 0,-1 0 0,1 1 0,0 0 0,-1-1 0,1 1 0,-1 0 0,0 0 1,1 1-1,-1-1 0,0 0 0,0 1 0,1 0 0,-6-1 0,5 1 7,-1-1 0,1 1-1,0 0 1,-1 0 0,1 0-1,0 1 1,0-1 0,-1 1 0,1-1-1,0 1 1,0 0 0,0 0 0,0 1-1,0-1 1,0 1 0,0-1-1,0 1 1,0 0 0,-2 2 0,2 0-1,1 0 0,-1-1 1,1 1-1,0 0 1,0 0-1,0 0 1,1 1-1,-1-1 1,1 0-1,0 1 1,0-1-1,1 0 0,-1 8 1,0 0-59,0-6 39,0 0 0,1-1 0,0 1 1,0 0-1,2 9 0,-2-14 3,0 0-1,1 1 1,-1-1 0,1 0 0,-1 0-1,1 0 1,-1 0 0,1 0 0,0 0-1,0 0 1,-1 0 0,1 0 0,0 0-1,0 0 1,0 0 0,0-1 0,0 1 0,0 0-1,0-1 1,0 1 0,1-1 0,-1 1-1,0-1 1,0 1 0,0-1 0,1 0-1,-1 0 1,0 0 0,0 1 0,3-1-1,1 0 1,0 0-1,1-1 1,-1 1-1,0-1 1,1 0-1,-1 0 1,0-1-1,0 1 1,0-1-1,0 0 0,0-1 1,0 1-1,-1-1 1,7-4-1,1-4 30,1 0 0,-1-1 0,12-17 0,-13 16-88,0 1 0,1 0 0,20-16 0,-31 27 67,-1 1-1,0-1 1,1 0-1,-1 1 1,1-1-1,0 1 1,-1 0-1,1-1 1,-1 1-1,1-1 1,0 1 0,-1 0-1,1 0 1,0-1-1,-1 1 1,1 0-1,0 0 1,-1 0-1,1-1 1,0 1-1,-1 0 1,1 0-1,0 0 1,0 0-1,-1 1 1,1-1-1,0 0 1,-1 0-1,1 0 1,0 1-1,-1-1 1,1 0-1,0 0 1,-1 1-1,1-1 1,0 1-1,-1-1 1,1 0-1,-1 1 1,1-1-1,-1 1 1,1 0-1,-1-1 1,0 1-1,1-1 1,-1 1-1,1 0 1,-1-1-1,0 1 1,0 0-1,1-1 1,-1 1-1,0 0 1,0-1 0,0 1-1,0 0 1,0 1-1,1 8 102,0-1 1,-1 1-1,-2 15 1,1-9 38,2-1-167,-1-1 0,-1 1 0,-1 0 0,0 0 0,-1-1 0,-1 1 0,0-1 0,-1 0 0,-7 16 0,20-37-315,0 1 1,1 1 0,-1-1-1,1 2 1,14-6-1,28-17 467,-43 21-88,0 1 1,0-1-1,0 0 1,-1-1-1,0 0 1,0 0-1,0-1 1,-1 1-1,-1-1 1,1-1-1,-1 1 1,0-1-1,-1 0 1,0 0-1,-1 0 1,0-1 0,0 1-1,-1-1 1,0 1-1,-1-1 1,1-19 2770,-3 48-2302,-3 22-467,1 0 0,6 78 0,10-49-1315,-13-69 1176,1 0 0,-1-1 0,0 1 0,0 0 0,1 0 0,-1 0 0,0-1 0,1 1 1,-1 0-1,0-1 0,1 1 0,-1 0 0,1-1 0,0 1 0,-1-1 0,1 1 0,-1 0 0,1-1 0,0 0 1,1 1-1,16 0-5817,-4-4 162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48.4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73 17585,'-10'0'2850,"4"0"-1857,2 13-416,2 3-513,2 6-64,0-2 32,0-2-384,0 0-641,4-5-3748,8-13-6886</inkml:trace>
  <inkml:trace contextRef="#ctx0" brushRef="#br0" timeOffset="1">267 0 12972,'-5'21'660,"1"1"-1,1-1 1,1 1-1,1 36 0,0-10-486,-23 345-45,23-353-1012,1-24-3768</inkml:trace>
  <inkml:trace contextRef="#ctx0" brushRef="#br0" timeOffset="2">68 353 14862,'-6'0'1922,"6"-1"-865,0-3-352,23-2-898,7-5 930,7-3-353,6-2 97,2-4-481,-4 0 64,-2 3-192,-4 3-192,-4 4-705,-3 9-1538,-5 1-2690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49.0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1 339 12075,'0'0'4575,"0"-2"-3213,2-4-1130,-1-1 0,2 1 1,-1 0-1,1-1 0,0 1 0,0 0 1,1 1-1,-1-1 0,9-9 1,7-13 129,71-149-31,-90 286 400,-4 38-5999,4-134 4424,0 14-5931</inkml:trace>
  <inkml:trace contextRef="#ctx0" brushRef="#br0" timeOffset="1">267 1 12139,'-4'0'2659,"4"13"-3332,0 8-2081,0 7-4133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49.8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1 258 8616,'5'-56'6679,"-2"41"-6645,1 0 1,1 0-1,0 1 0,1 0 0,1 0 0,9-14 1,-11 19-19,19-29-21,-23 37 4,0-1 1,0 1 0,1-1-1,-1 1 1,0-1 0,1 1-1,0 0 1,-1-1 0,1 1 0,-1 0-1,1 0 1,0 0 0,0 1-1,0-1 1,0 0 0,-1 1-1,5-1 1,-5 1 1,0 1 1,0 0-1,0 0 0,0 0 0,0 0 1,-1-1-1,1 1 0,0 0 0,-1 1 1,1-1-1,0 0 0,-1 0 0,1 0 1,-1 0-1,0 0 0,1 0 0,-1 1 1,0-1-1,0 0 0,0 0 0,0 1 1,0-1-1,0 0 0,0 2 0,0 0 48,4 45 249,-4 63 0,-1-46-307,1-63 2,0 0 0,0-1 0,0 1 0,0 0 0,0 0 0,1-1 0,-1 1 0,0 0 0,1-1-1,0 1 1,-1-1 0,1 1 0,0-1 0,0 1 0,0-1 0,0 1 0,0-1 0,0 0 0,0 1 0,1-1 0,-1 0-1,0 0 1,1 0 0,-1 0 0,0 0 0,1 0 0,-1-1 0,1 1 0,0 0 0,-1-1 0,1 1 0,0-1 0,-1 0-1,1 1 1,0-1 0,-1 0 0,1 0 0,0 0 0,0 0 0,-1 0 0,1-1 0,0 1 0,-1 0 0,1-1-1,0 1 1,-1-1 0,1 0 0,-1 0 0,1 1 0,-1-1 0,1 0 0,-1 0 0,0 0 0,2-2 0,4-3 40,0 0 1,0-1-1,-1 1 0,0-1 1,-1-1-1,1 1 1,-1-1-1,4-10 1,4-8-158,12-35 0,-16 39 171,-4 11 41,-1 0 1,0-1-1,-1 1 0,0-1 0,2-20 1,-5 31 557,0 9-267,-16 173 512,16-180-907,0 0 1,0 1-1,1-1 0,-1 1 1,0-1-1,1 0 0,-1 1 1,1-1-1,0 0 0,-1 0 1,1 1-1,0-1 0,0 0 1,0 0-1,0 0 0,0 0 1,0 0-1,0 0 0,0 0 1,0 0-1,0 0 0,0-1 1,0 1-1,1 0 0,-1-1 1,0 1-1,1-1 0,-1 0 1,0 1-1,1-1 0,-1 0 1,1 0-1,-1 1 0,1-1 1,-1 0-1,0-1 0,1 1 1,-1 0-1,2-1 0,2 1-44,0 0 0,0-1 0,-1 0 0,1 0 0,-1-1 0,1 1 0,-1-1 0,1 0 0,-1 0 0,7-5 0,8-11-283,-2 0 0,0-2 0,-1 0 0,-1-1 0,0-1-1,11-25 1240,-26 54 129,-4 71-507,2-50-513,0 0 0,5 46 1,-2-70-5,0 0 0,0-1 1,0 1-1,1-1 0,-1 0 1,1 1-1,0-1 0,0 0 1,0 0-1,0 0 0,0 0 1,1-1-1,0 1 1,-1 0-1,1-1 0,0 0 1,0 0-1,0 0 0,6 3 1,-7-4 14,1 1 1,-1-1 0,1 0-1,0 0 1,-1 0-1,1-1 1,0 1 0,0-1-1,0 1 1,-1-1-1,1 0 1,0 0 0,0 0-1,0-1 1,0 1 0,-1 0-1,1-1 1,0 0-1,0 0 1,-1 0 0,1 0-1,0 0 1,-1 0-1,1-1 1,3-3 0,2-3 9,0-1 0,0 0 0,-2-1 1,1 0-1,-1 0 0,0 0 0,-1 0 0,7-21 1,-5 12-68,-2-1 0,0 0 0,-1 0 0,2-27 1,-5 46 43,-1-7 24,1 0-1,-1 0 1,0 0 0,0 0 0,-1 0 0,-3-12 0,3 18-23,0 0 0,0 0-1,0 0 1,0 0 0,0 0 0,0 1 0,-1-1 0,1 0-1,-1 1 1,1-1 0,-1 1 0,0-1 0,0 1 0,0 0 0,0 0-1,0-1 1,0 1 0,0 1 0,0-1 0,0 0 0,0 1 0,0-1-1,0 1 1,-1-1 0,1 1 0,0 0 0,-3 0 0,-6-1-24,0 0 0,0 1 0,-1 1 1,1 0-1,0 0 0,-11 4 0,18-4 33,0 0 0,0 1 0,0-1 0,0 1 0,0 0 0,0 1 0,1-1-1,-1 0 1,1 1 0,0 0 0,0 0 0,0 0 0,0 0 0,0 1 0,0-1 0,1 1 0,0-1-1,-3 7 1,4-8 3,0-1 0,0 1-1,0 0 1,0-1-1,1 1 1,-1 0 0,1 0-1,-1-1 1,1 1-1,0 0 1,0 0 0,-1 0-1,1 0 1,0 0-1,1 0 1,-1-1 0,0 1-1,1 0 1,-1 0-1,1 0 1,-1 0 0,1-1-1,0 1 1,-1 0-1,1-1 1,0 1-1,0-1 1,1 1 0,-1-1-1,0 1 1,0-1-1,1 0 1,-1 1 0,1-1-1,-1 0 1,1 0-1,-1 0 1,1 0 0,0 0-1,-1-1 1,1 1-1,0 0 1,0-1 0,0 0-1,3 1 1,10 2 35,1 0-1,-1-2 1,1 0-1,22-1 1,-24 0 19,3 0 24,11 1 62,1-1 0,0-2 0,-1-1 0,1-1 1,42-11-1,-51 7 84,-14 5 12,0 0 0,0 1-1,1 0 1,-1 0 0,11-1 1607,-23 3-5826,-5 0-2348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28:22.3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293 20 6054,'-1'0'126,"1"0"0,-1 0 0,0 0 0,1 0 1,-1 0-1,1 0 0,-1 0 0,1 0 0,-1 0 1,1 0-1,-1-1 0,0 1 0,1 0 0,-1 0 0,1 0 1,-1-1-1,1 1 0,-1 0 0,1-1 0,0 1 0,-1 0 1,1-1-1,-1 1 0,1-1 0,0 1 0,-1 0 1,1-1-1,0 1 0,-1-1 0,1 1 0,0-1 0,-1 0 1,-4-8 6364,4 9-6415,1-1-1,-1 1 1,1 0 0,-1 0-1,0 0 1,1-1-1,-1 1 1,0 0 0,1 0-1,-1 0 1,1 0 0,-1 0-1,0 0 1,1 1-1,-1-1 1,0 0 0,1 0-1,-1 0 1,1 0 0,-1 1-1,1-1 1,-1 0-1,0 1 1,1-1 0,-1 0-1,1 1 1,-1-1 0,1 1-1,0-1 1,-1 0-1,1 1 1,-1 0 0,-16 20-337,16-19 407,-38 53-75,4 2-1,-30 62 1,47-80-36,1 2 1,2 0 0,2 0-1,-9 52 1,18-66-10,0 0-1,2 1 1,1-1 0,1 1 0,6 37 0,-3-53-20,1-1 1,0 1-1,1-1 1,0 0-1,1 0 0,0-1 1,13 18-1,-10-15 3,0 0-1,-1 1 1,10 22-1,-18-31-820,0-5 705,0 0 0,0 0 0,0 0 0,0 0 0,0 1 0,0-1 0,0 0 0,0 0 1,0 0-1,0 0 0,1 0 0,-1 1 0,0-1 0,0 0 0,0 0 0,0 0 0,0 0 0,0 0 0,0 0 0,0 1 0,0-1 0,0 0 0,1 0 0,-1 0 0,0 0 0,0 0 0,0 0 0,0 0 0,0 0 0,0 0 0,1 0 0,-1 0 0,0 0 0,0 0 0,0 0 0,0 1 0,0-1 0,1 0 0,-1 0 0,0 0 0,0-1 0,0 1 0,0 0 0,0 0 0,1 0 0,-1 0 0,0 0 0,0 0 0,0 0 0,10 0-7238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10.1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157 1 3940,'-22'13'1025,"8"-3"-801,2 1 673,-1-2-225,1-3-31,0 1-32,0 2-385,0-2 128,2 2-448,-1-2 224,3 2-160,0 0 64,4 2-64,0-4-801,2 2-1889,2-3-1474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28:22.9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218 32 6278,'-4'-23'8419,"4"23"-8232,0-1-1,-1 0 1,1 1-1,0-1 1,-1 1-1,1-1 1,-1 1-1,1-1 1,0 1-1,-1-1 1,1 1-1,-1 0 1,1-1-1,-1 1 1,0-1-1,1 1 1,-1 0-1,1 0 0,-1-1 1,0 1-1,-1 0-141,0 0-1,0 1 0,0-1 1,0 0-1,0 1 0,0 0 0,0-1 1,0 1-1,0 0 0,0 0 0,0 0 1,1 0-1,-1 0 0,0 1 1,1-1-1,-1 0 0,-2 4 0,-12 11-42,0 0 0,1 2-1,1 0 1,1 0-1,0 2 1,1-1-1,1 1 1,1 1-1,1 0 1,1 1 0,1-1-1,1 1 1,0 1-1,2-1 1,1 1-1,-1 25 1,4-41 5,-1 2-65,1 0 0,1-1 0,-1 1 0,2 0 0,-1-1 0,3 9 0,-3-15 37,0 0 0,0 0-1,0 0 1,0 0 0,0 0 0,1 0-1,-1 0 1,1-1 0,-1 1 0,1 0 0,-1-1-1,1 1 1,0-1 0,0 0 0,0 0 0,0 0-1,0 0 1,0 0 0,0 0 0,0 0-1,0-1 1,0 1 0,1-1 0,-1 1 0,0-1-1,0 0 1,0 0 0,4 0 0,-5 0 34,0 0-1,1 0 1,-1 0 0,0 0 0,0 0 0,0 0 0,0 0 0,0 0 0,0 0-1,0-1 1,0 1 0,0-1 0,0 1 0,0 0 0,0-1 0,0 1 0,0-1-1,0 0 1,0 1 0,0-1 0,-1 0 0,1 0 0,0 1 0,0-1 0,0-1-1,0-1 53,0 0-1,-1 0 0,1 0 1,-1 1-1,0-1 0,0 0 1,0 0-1,0-3 1,0-5-29,0 6 104,0 0 0,0 0-1,-1 1 1,0-1 0,0 0 0,0 0 0,0 0 0,-4-7-1,5 11-131,-1 0 0,0 0 0,0-1 0,0 1 0,0 0 0,0 0 0,0 0 0,0 0 0,0 0 0,0 0 0,0 1 0,0-1 0,-1 0 0,1 1 0,0-1 0,-1 0 0,1 1 0,0 0 0,-1-1 0,1 1 0,-1 0 0,1 0 0,0-1 0,-1 1 0,1 0 0,-1 0 0,1 1 0,-1-1 0,1 0 0,-1 0 0,1 1 0,0-1 0,-1 1-1,-1 1 1,1-1-117,0 0-1,0 0 0,0 1 0,0-1 0,1 0 0,-1 1 1,0 0-1,1-1 0,0 1 0,-1 0 0,1 0 0,0 0 1,0 0-1,0 0 0,0 0 0,0 0 0,1 0 0,-1 0 1,0 4-1,-5 44-7046,6-29 595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28:23.5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85 22 6246,'-4'-19'3161,"4"19"-3063,0 0-1,-1-1 1,1 1 0,0 0 0,0 0 0,0 0 0,-1 0 0,1-1 0,0 1 0,-1 0 0,1 0 0,0 0 0,0 0 0,-1 0 0,1 0 0,0 0 0,-1 0 0,1 0 0,0 0 0,0 0 0,-1 0 0,1 0 0,0 0 0,-1 0 0,1 0 0,0 0 0,0 0 0,-1 0 0,1 1 0,0-1-1,0 0 1,-1 0 0,1 1 0,-3 1 432,0 1-1,0 0 0,0 0 0,0 0 1,1 0-1,-5 7 0,-13 34-698,16-35 91,1 0 0,-2 0-1,1 0 1,-7 8 0,56-14-328,10-7 513,-55 4 64,10 1-1786,1 3-3310,-5 2-1823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28:23.8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1057,'0'23'12436,"0"13"-6574,0 29-4381,0 94-5608,0-149 1271,2-1-1804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28:24.2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0 8552,'0'0'2840,"0"12"-1073,1-3-1628,1-1 0,0 0 0,1 1-1,-1-1 1,1 0 0,1 0 0,0 0 0,0-1 0,9 13-1,14 29 108,-17-21-141,-1 0-1,-1 1 1,-2-1 0,-1 1 0,2 32 0,-4 0-78,-7 87 0,0-116-638,-1-1 0,-2 0 0,-1-1 1,-1 1-1,-2-1 0,-20 40 0,-7 10-6585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43.0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137 308 14414,'0'0'4100,"0"-17"-3700,1 9-263,0 0 1,1 1-1,1-1 0,-1 0 1,1 1-1,1 0 1,-1 0-1,8-12 0,8-15-6,-9 6-60,11-42 0,2-9 240,-23 126 515,1-16-701,-9 147-147,-1-15 6,8 234-128,1-397-48,-14 0-118,-5-1-498,-1-1 0,-30-7 0,28 4 515,-37-3-1,22 8 399,35 0-50,8 0 44,1 0-16,53-3 754,78-15 0,-92 11-909,72-14-388,-42 3-5839,-40 5-598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43.8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202 0 13132,'-1'0'182,"0"0"0,0 0 0,0 1-1,0-1 1,1 0 0,-1 0 0,0 1 0,0-1-1,0 1 1,0-1 0,0 1 0,0-1-1,1 1 1,-1-1 0,0 1 0,0 0-1,1-1 1,-1 1 0,0 0 0,1 0-1,-1-1 1,1 1 0,-1 0 0,1 0-1,-1 0 1,1 0 0,-1 1 0,-6 32-262,4-17 665,-51 287 1068,3-20-1272,36-209-435,-5 19 110,-9 100 1,27-178-27,2-13-609,2-9-97,0-4 305,13-42 124,28-63 1,-10 26 130,-16 42-117,3-14 172,3 1 1,2 1-1,44-75 1,-66 129 85,1 0 0,-1 1 1,1 0-1,0 0 0,0 0 0,0 0 1,0 1-1,1 0 0,6-4 0,-10 6-20,0 0-1,0 1 0,0-1 1,1 1-1,-1-1 0,0 1 1,0 0-1,1-1 0,-1 1 1,0 0-1,1 0 0,-1 0 1,0 0-1,1 0 0,-1 0 1,0 1-1,1-1 0,-1 0 1,0 0-1,0 1 0,1-1 1,-1 1-1,0 0 0,0-1 1,0 1-1,0 0 0,0-1 1,1 1-1,-2 0 0,1 0 1,0 0-1,0 0 0,0 0 1,0 0-1,0 0 0,-1 0 1,1 0-1,-1 1 0,1-1 1,-1 0-1,1 0 0,-1 1 1,1 0-1,5 19 81,-2-1 1,0 1-1,-1-1 1,-1 1-1,0 0 0,-2 0 1,-1 0-1,-3 26 1,3-42-107,0 0 0,0-1 0,-1 1 0,1 0 0,-1 0 0,0-1 1,0 1-1,0-1 0,-1 1 0,-5 6 0,7-10 90,5-2-872,-1 0 800,1 0 0,-1 0 1,0 0-1,0 0 0,1 0 1,4-4-1,6-2 89,7-1-59,4 0 16,-1-2 0,0 0 0,33-21 0,-50 27-50,-1-1 0,-1 1 0,1-1 0,-1 0 0,1 0 0,-1-1 0,-1 1 1,1-1-1,-1 0 0,0 0 0,0-1 0,-1 1 0,0-1 0,0 0 0,0 0 0,-1 0 0,2-10 1,-4 15 35,1 0 0,-1-1 1,0 1-1,0 0 1,1-1-1,-2 1 1,1 0-1,0-1 0,0 1 1,-1 0-1,1-1 1,-1 1-1,0 0 1,0-1-1,0 1 1,0 0-1,0 0 0,0 0 1,0 0-1,-1 0 1,1 0-1,-1 1 1,0-1-1,-3-3 0,2 4 33,0-1 0,0 0 0,0 1 0,-1 0 0,1 0 0,0 0 0,-1 0 0,1 0 0,-1 1 0,1-1-1,-1 1 1,1 0 0,-1 0 0,0 1 0,1-1 0,-6 2 0,8-2-58,0 1 1,0-1-1,0 1 0,0-1 1,0 1-1,0 0 1,0 0-1,0-1 0,0 1 1,0 0-1,0 0 0,1 0 1,-1 0-1,0 0 1,1 0-1,-1 0 0,1 0 1,-1 0-1,1 0 1,-1 1-1,1-1 0,0 0 1,0 0-1,-1 0 0,1 1 1,0 0-1,-1 38-55,1-30 64,1-1 10,0 0-1,1 1 1,0-1 0,1 0 0,-1 0 0,2 0-1,-1 0 1,1 0 0,7 9 0,6 11 95,26 31 0,-39-55-155,0 0-1,0-1 1,1 0 0,-1 0-1,1 0 1,0 0-1,0-1 1,1 0-1,7 4 1,-10-6-166,-1 0 1,1 0 0,-1 0-1,1 0 1,0 0-1,-1-1 1,1 0 0,0 1-1,-1-1 1,1 0-1,0 0 1,-1-1 0,1 1-1,0 0 1,-1-1-1,1 0 1,0 1 0,-1-1-1,1 0 1,-1 0-1,0-1 1,1 1 0,-1 0-1,4-4 1,16-20-4079,-2-9-2638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44.2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93 14990,'-4'-7'9513,"8"0"-8968,21-4-898,8-4 802,3-1-994,7 3-416,-4 0-3459,-10 2-9961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44.5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74 8 13741,'0'0'69,"0"0"0,0 0 0,0-1 0,0 1 1,0 0-1,0 0 0,0-1 0,0 1 0,0 0 0,0 0 0,0-1 0,0 1 0,0 0 0,0 0 1,0-1-1,0 1 0,0 0 0,0 0 0,-1-1 0,1 1 0,0 0 0,0 0 0,0 0 0,0 0 1,0-1-1,-1 1 0,1 0 0,0 0 0,0 0 0,-1 0 0,1-1 0,0 1 0,0 0 0,0 0 1,-1 0-1,1 0 0,0 0 0,0 0 0,-1 0 0,1 0 0,0 0 0,0 0 0,-1 0 0,1 0 1,0 0-1,0 0 0,-1 0 0,1 0 0,0 0 0,0 0 0,-1 0 0,1 0 0,0 1 0,0-1 1,0 0-1,-1 0 0,1 0 0,0 0 0,0 0 0,0 1 0,-1-1 0,-14 16 686,8 1-586,0 0-1,1 1 1,0 0-1,2 0 1,0 0-1,-2 28 1,0 120 280,5-99-348,-1 332-796,2-275-6036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44.9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88 14414,'0'-4'2498,"2"1"-2274,31-3 801,16-1-480,13-4 159,9-2-511,5-3-225,0 3 160,-7 2-1057,-5 8-2082,-15 3-4388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46.0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0 351 9577,'8'-1'352,"-1"0"-1,0 0 0,0-1 1,0 1-1,-1-1 1,1-1-1,0 0 1,-1 1-1,1-2 1,-1 1-1,0-1 1,0 0-1,-1 0 1,1-1-1,-1 0 1,0 0-1,9-10 1,-4 1-311,0 1 1,-1-1 0,0-1 0,-1 0 0,-1 0 0,9-25 0,-13 31-25,-1-1 1,-1 1 0,1-1-1,-2 0 1,0-18 0,0 13 95,0 14-71,0 1 1,-1-1 0,1 0-1,0 1 1,0-1 0,-1 0-1,1 1 1,-1-1 0,1 1 0,0-1-1,-1 0 1,1 1 0,-1-1-1,0 1 1,1-1 0,-1 1 0,1 0-1,-1-1 1,0 1 0,1 0-1,-1-1 1,0 1 0,1 0 0,-1 0-1,0-1 1,1 1 0,-1 0-1,0 0 1,0 0 0,1 0-1,-1 0 1,0 0 0,1 0 0,-1 0-1,0 0 1,0 1 0,1-1-1,-1 0 1,0 0 0,1 1 0,-1-1-1,0 0 1,1 1 0,-1-1-1,1 1 1,-1-1 0,0 1-1,1-1 1,-1 1 0,1-1 0,0 1-1,-2 0 1,-3 5-21,0 1 0,1-1 0,0 0 0,0 1 0,0 0 0,1 0 1,0 0-1,0 1 0,0-1 0,1 1 0,-1 11 0,-1 5-61,1 0 1,0 36-1,3-46 85,-1-7-49,1-1 0,0 1 0,1-1-1,-1 1 1,4 9 0,-4-14-2,1-1-1,-1 1 1,1-1-1,0 1 1,-1-1-1,1 1 0,0-1 1,0 0-1,0 1 1,0-1-1,1 0 1,-1 0-1,0 0 1,0 0-1,1 0 1,-1 0-1,0 0 1,1-1-1,-1 1 1,1 0-1,-1-1 1,1 1-1,-1-1 0,1 0 1,0 1-1,-1-1 1,3 0-1,2 0 6,1 0-1,-1-1 1,0 1 0,0-2-1,0 1 1,0-1-1,0 1 1,-1-2-1,1 1 1,0-1 0,-1 1-1,0-1 1,1-1-1,-1 1 1,-1-1-1,1 0 1,5-6 0,9-10 55,0-1 1,24-35 0,-30 37 14,16-24-150,-19 27 142,0 1 0,17-19 1,-27 34-58,0 0 1,0-1 0,1 1 0,-1 0-1,0 0 1,0 0 0,0 0 0,0 0-1,0 0 1,1 0 0,-1-1 0,0 1-1,0 0 1,0 0 0,0 0 0,1 0 0,-1 0-1,0 0 1,0 0 0,0 0 0,0 0-1,1 0 1,-1 0 0,0 0 0,0 0-1,0 0 1,0 0 0,1 0 0,-1 0-1,0 0 1,0 0 0,0 0 0,0 1-1,1-1 1,-1 0 0,0 0 0,0 0-1,0 0 1,0 0 0,0 0 0,1 0-1,-1 1 1,0-1 0,0 0 0,0 0-1,0 0 1,0 0 0,0 0 0,0 1-1,0-1 1,0 0 0,0 0 0,0 0-1,0 0 1,1 1 0,-1-1 0,0 0 0,0 0-1,0 0 1,0 0 0,-1 1 0,1-1-1,0 0 1,0 0 0,0 0 0,0 1-1,1 15-18,-1-13 30,1 201 1051,-1-203-1077,0-1 0,0 1 0,0 0 0,0-1 0,0 1-1,0-1 1,0 1 0,0 0 0,0-1 0,0 1 0,1-1 0,-1 1 0,0 0 0,0-1 0,1 1-1,-1-1 1,0 1 0,1-1 0,-1 1 0,1-1 0,-1 1 0,1-1 0,-1 1 0,1-1-1,-1 0 1,1 1 0,-1-1 0,1 0 0,-1 0 0,1 1 0,-1-1 0,1 0 0,0 0 0,-1 0-1,1 0 1,0 1 0,-1-1 0,1 0 0,-1 0 0,1 0 0,0 0 0,-1-1 0,1 1 0,0 0-1,-1 0 1,1 0 0,-1 0 0,1-1 0,-1 1 0,1 0 0,0 0 0,-1-1 0,1 1-1,0-1 1,3-1-16,0 0 0,0 0-1,-1-1 1,1 1 0,-1-1-1,6-5 1,7-13-109,-2 0-1,0-2 1,-1 1-1,-2-1 1,10-26 0,15-29 433,-32 211 2509,-4-117-2702,1 33-38,-1-47-62,0 0-1,1 0 1,-1 0-1,0 0 0,1 0 1,-1-1-1,1 1 1,0 0-1,0-1 1,0 1-1,0 0 0,0-1 1,0 1-1,0-1 1,0 1-1,1-1 0,-1 0 1,0 1-1,1-1 1,3 2-1,-5-3 42,1 0-1,0 0 1,-1 0-1,1 1 1,0-1-1,0 0 1,-1 0-1,1-1 1,0 1-1,-1 0 1,1 0-1,0 0 1,0 0-1,-1-1 0,1 1 1,0 0-1,-1-1 1,1 1-1,-1 0 1,1-1-1,0 1 1,-1-1-1,1 1 1,-1-1-1,1 1 1,0-1-1,12-17-176,-11 15 254,34-52-140,113-155-160,-149 209 180,1 1 0,-1-1 0,1 0-1,-1 0 1,1 1 0,0-1 0,-1 1-1,1-1 1,0 0 0,-1 1 0,1-1 0,0 1-1,0 0 1,-1-1 0,1 1 0,0 0-1,0-1 1,0 1 0,0 0 0,-1 0 0,1 0-1,0 0 1,0 0 0,0 0 0,0 0-1,0 0 1,0 0 0,0 0 0,-1 0 0,1 0-1,0 1 1,0-1 0,0 0 0,-1 1-1,1-1 1,0 0 0,0 1 0,0-1 0,-1 1-1,1-1 1,0 1 0,-1 0 0,1-1-1,-1 1 1,1 0 0,-1-1 0,2 2-1,2 5 124,0 0-1,0 0 0,0 0 0,3 10 0,-4-9-9,35 90 1071,-27-65-1256,2-1 1,1 0 0,31 53-1,-40-79-446,0 1-1,0-1 0,1 0 1,6 6-1,25 10-5854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10.4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177 0 4837,'0'1'293,"-1"0"0,1 1 1,-1-1-1,1 0 1,-1 0-1,1 0 1,-1 0-1,0 0 0,1 0 1,-1 0-1,0 0 1,0 0-1,0 0 0,-1 0 1,-32 25 1636,24-19-1348,-2 2-120,0 1-1,0 1 1,1 0 0,1 1 0,-1 0 0,-7 13-1,12-16-563,2 0 0,-1 0 1,1 0-1,-3 10 0,4-10-1270,1 0 0,0-1 0,1 1 0,-1 18 0,2-20-3807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47.0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30 13965,'-16'-9'1469,"-15"-11"3783,52 20-5315,0 1-1,0 0 0,0 2 1,0 0-1,-1 2 1,0 0-1,1 1 0,-2 1 1,1 1-1,-1 0 0,35 23 1,-51-29 28,0 0 0,-1 0 0,1 0 0,0 0 1,-1 1-1,0-1 0,1 1 0,-1 0 0,0-1 0,0 1 1,-1 0-1,1 0 0,0 0 0,-1 1 0,0-1 0,0 0 0,0 0 1,0 1-1,0-1 0,-1 1 0,0-1 0,1 0 0,-1 1 0,0-1 1,-1 1-1,1-1 0,-1 1 0,1-1 0,-1 0 0,0 1 1,0-1-1,-1 0 0,1 0 0,-1 0 0,-1 3 0,-4 2 73,0 0 0,0 0 0,0-1-1,-1 0 1,0-1 0,0 0-1,-1 0 1,0 0 0,0-1 0,-15 6-1,9-6 19,1 0 0,0-1 0,-1 0 0,0-1 0,0-1 0,-28 1-1,43-3-193,14-3-450,8-2 603,0 1-1,0 0 0,1 2 1,-1 1-1,1 0 0,40 5 0,-55-3-7,0 1-1,0 0 0,0 0 0,0 1 1,0 0-1,0 1 0,-1-1 0,0 1 0,11 8 1,-13-8-7,-1 0 1,0 1 0,0-1 0,0 1 0,0-1 0,-1 1 0,1 0 0,-2 1 0,1-1 0,0 0 0,-1 1 0,0-1 0,0 1 0,1 11 0,-1-13 40,-2 1 1,1 0-1,-1-1 1,1 1-1,-1 0 1,-1 0-1,1 0 1,-1-1-1,1 1 1,-1 0-1,-1-1 1,1 1-1,-1-1 1,0 1 0,0-1-1,0 0 1,0 0-1,-1 0 1,-4 6-1,2-5 9,0 0-1,-1 0 1,0-1-1,0 0 0,0 0 1,0-1-1,0 1 1,-1-1-1,0 0 1,1-1-1,-1 0 1,-11 2-1,1-1 73,0-1-1,-1-1 1,1 0 0,-35-4 0,50 3-165,0-1 0,0 0 0,0 1 0,0-1 0,0 0 0,0 0 1,0 0-1,0 0 0,1 0 0,-1 0 0,0-1 0,1 1 1,-1-1-1,1 1 0,-1-1 0,1 0 0,-2-2 0,2 3-104,1 0 0,-1 0 0,1 0 0,-1 1-1,1-1 1,0 0 0,-1 0 0,1 0 0,0-1 0,0 1 0,0 0-1,-1 0 1,1 0 0,0 0 0,1 0 0,-1 0 0,0 0-1,0 0 1,0 0 0,1 0 0,-1 0 0,0 0 0,1 0-1,-1 0 1,1 0 0,-1 0 0,1 0 0,-1 1 0,1-1-1,0 0 1,-1 0 0,1 0 0,0 1 0,0-1 0,0 0 0,0 1-1,1-2 1,28-9-3344,12 0-1864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47.4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91 137 11115,'-3'1'234,"0"0"1,0 0 0,0 0 0,0 0 0,0 0 0,1 1-1,-1-1 1,0 1 0,1 0 0,-1-1 0,1 1 0,-1 1 0,1-1-1,0 0 1,0 0 0,0 1 0,0 0 0,-3 4 0,0 1 298,0 1 0,0 0-1,1 0 1,-6 17 0,7-18-426,1 0 0,0 0-1,1 0 1,0 0-1,0 0 1,1 0 0,0 0-1,0 1 1,1-1-1,0 0 1,0 0 0,1 0-1,2 8 1,-1-11-85,-1 0 0,1 0 0,0 0 0,0 0 0,1-1 0,-1 1 0,1-1 0,0 0 0,0 0 0,0 0 0,1-1 0,-1 1 0,1-1 0,0 0 0,0-1 0,0 1 0,0-1 0,0 0 0,8 2 0,-3-1-16,0 0 0,0-1 0,1 0 0,-1-1-1,1 0 1,0 0 0,-1-1 0,1-1 0,19-3 0,-24 3-28,1-1 0,-1 0-1,0 0 1,0-1 0,0 0-1,0 0 1,0 0 0,-1-1-1,1 0 1,-1 0-1,0 0 1,0-1 0,-1 1-1,1-1 1,-1 0 0,7-11-1,-4 2-58,-1-1-1,0 1 1,0-1-1,-2 0 0,0-1 1,-1 1-1,0-1 1,-1 1-1,-1-1 0,0 0 1,-1 0-1,-1 0 1,-4-19-1,4 28 129,0 1 0,-1-1 0,0 1-1,-1 0 1,1 0 0,-1 0 0,0 0 0,-1 1 0,1-1-1,-1 1 1,0 0 0,-1 0 0,1 0 0,-1 0 0,0 1-1,0 0 1,0 0 0,-1 0 0,-7-4 0,4 4 142,0 0 1,0 0 0,-1 1 0,0 0-1,1 0 1,-1 1 0,0 1 0,0 0-1,0 0 1,0 1 0,-20 1 0,25 0-195,-1 1-1,1-1 1,0 1 0,0 0 0,1 0-1,-1 1 1,0-1 0,1 1 0,-1 0 0,1 0-1,0 1 1,0-1 0,0 1 0,1 0-1,-1 0 1,1 0 0,0 0 0,0 1 0,0-1-1,1 1 1,-4 8 0,2-2-471,-1 0 0,1 1 0,1 0 0,0 0 0,1 0 0,0 0 0,1 0 0,1 19 0,0-26-279,0 0 0,1 1 0,0-1 0,0 0 0,0 0 0,2 6 0,0-6-1200,0 0 0,0 0 1,1 0-1,-1 0 0,6 4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47.7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97 1 16752,'-5'25'2050,"-7"13"-961,-2 8-64,-5 3-224,3 2-1090,2-4 706,1-7-962,9-5-800,4-10-2659,0-17-4676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48.1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 15182,'0'0'1671,"0"3"-603,-6 41-354,2-12-36,0-1 1,2 44-1,3-73-679,-1 1 0,1-1 0,-1 1 0,1-1 1,0 0-1,0 1 0,0-1 0,0 0 0,0 0 0,1 0 0,-1 0 0,1 0 0,-1 0 0,1 0 0,0 0 0,0 0 0,0-1 0,0 1 0,0-1 1,0 0-1,0 1 0,0-1 0,0 0 0,1 0 0,-1 0 0,0-1 0,1 1 0,-1-1 0,4 1 0,5 1-3,1 0 0,0-1 0,-1 0 0,24-3 0,-31 2-3,1-1-1,-1 0 1,0 0-1,0-1 1,-1 1 0,1-1-1,0 0 1,0 0-1,-1 0 1,1 0-1,-1-1 1,0 1-1,0-1 1,0 0 0,0 0-1,0 0 1,0 0-1,-1-1 1,1 1-1,-1-1 1,0 1-1,0-1 1,-1 0 0,3-7-1,0-2 179,0-1 0,-1 0-1,0 0 1,-1 0 0,-1 0-1,0-15 845,-1 35-337,-2 28-530,-1 0 1,-10 40 0,-3 31 29,11-52-1390,4 63 1,1-115 969,0 0 0,0 0 0,0 0 1,0 0-1,0 0 0,1 0 0,-1-1 1,0 1-1,1 0 0,-1 0 0,1 0 1,-1 0-1,1 0 0,-1-1 0,1 1 1,0 0-1,-1 0 0,1-1 0,0 1 0,-1 0 1,1-1-1,0 1 0,0-1 0,0 1 1,0-1-1,-1 1 0,1-1 0,0 0 1,0 0-1,0 1 0,0-1 0,0 0 1,0 0-1,2 0 0,22 2-9095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48.7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148 155 12620,'2'-44'3222,"-1"29"-2231,0 0 0,-1 0 0,-3-21-1,3 35-946,-1-1 0,1 0 0,-1 1-1,0-1 1,0 0 0,0 1-1,0 0 1,0-1 0,0 1-1,0-1 1,-1 1 0,1 0 0,0 0-1,-1 0 1,1 0 0,-1 0-1,1 0 1,-1 0 0,1 0-1,-1 1 1,0-1 0,1 1 0,-1-1-1,0 1 1,1-1 0,-1 1-1,0 0 1,0 0 0,0 0-1,1 0 1,-1 0 0,-2 1-1,0-1-8,1 0-1,-1 0 1,0 1-1,1 0 1,-1-1-1,0 1 1,1 1-1,-1-1 1,1 0-1,0 1 1,-1 0-1,1 0 1,0 0-1,-4 3 1,2 1-19,1 0 1,-1 0 0,1 1 0,1-1 0,-1 1 0,1 0 0,0 0 0,1 0-1,-4 13 1,3-2-25,1 0 0,1 35 0,2-44 12,1 1 1,0-1-1,1 0 1,0 0-1,1 0 0,0 0 1,0-1-1,1 1 1,8 10-1,5 12-27,-9-10-5,0 0-1,-1 0 1,-2 1 0,0 0 0,-1 0-1,-2 0 1,0 1 0,-1 0-1,-2 35 1,0-56 33,0 0 0,0 0 0,0-1 0,0 1 0,0 0 1,-1 0-1,1-1 0,-1 1 0,1 0 0,-1 0 0,0-1 0,1 1 0,-1-1 0,0 1 0,0-1 0,0 1 0,0-1 0,0 1 0,-1-1 0,1 0 0,0 0 0,-1 0 1,1 1-1,-3 0 0,0 0 26,0-1 1,0 0 0,0 1-1,0-1 1,0-1 0,-1 1-1,1-1 1,0 1 0,-5-1-1,8-1-51,-1 1 0,1 0 0,-1-1-1,1 1 1,0-1 0,0 1 0,-1-1-1,1 0 1,0 1 0,0-1 0,0 0-1,0 0 1,-1 0 0,1 0 0,0 0-1,1 0 1,-1 0 0,0 0 0,0 0 0,0-1-1,1 1 1,-1 0 0,1 0 0,-1-1-1,1 1 1,-1 0 0,1-1 0,0 1-1,0-1 1,-1-1 0,-2-50-239,3 47 270,-1-7-25,1 1 0,1-1 0,0 0 0,1 0 0,0 0 0,1 1 1,0-1-1,1 1 0,7-17 0,51-84 632,15-33 3382,-64 108-3171,-11 23-5000,-2 27-2166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50.3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162 188 8712,'0'0'1068,"0"-7"1638,1 1-2347,0 0 0,0 1 0,1-1 0,0 0 0,0 0 0,0 1 0,1-1-1,-1 1 1,6-8 0,-4 7-70,-1 0 0,1 0 0,-1-1-1,-1 1 1,1-1 0,-1 0 0,2-13-1,-4 17-204,1-1 25,-1 1 0,1 0-1,-1-1 1,0 1 0,-1-1 0,1 1 0,-1-1-1,0-3 1,0 6-103,0 0 1,1 0-1,-1 0 0,0 0 1,0 0-1,0 0 0,0 1 1,0-1-1,1 0 0,-2 0 1,1 1-1,0-1 0,0 1 1,0-1-1,0 1 0,0 0 0,0-1 1,0 1-1,-1 0 0,1 0 1,0-1-1,0 1 0,0 0 1,-1 0-1,1 1 0,-2-1 1,-2 1 5,0-1 0,0 2 0,0-1 1,0 0-1,0 1 0,0 0 0,0 0 0,1 1 1,-1-1-1,1 1 0,-1 0 0,1 0 1,0 0-1,0 1 0,1-1 0,-1 1 1,1 0-1,-1 0 0,1 1 0,-3 4 0,-7 13-12,1 0 0,-18 42 0,23-47 84,1 1 1,1-1 0,-6 36-1,10-48-62,0 0-1,0 0 1,1 1-1,0-1 1,0 0-1,0 0 1,1 0-1,0 1 1,0-1-1,0 0 1,1 0-1,-1 0 1,1 0 0,0 0-1,1-1 1,-1 1-1,1-1 1,4 7-1,2-4-33,0 0 0,1 0 0,-1-1 0,1 0 0,1 0 0,-1-1-1,1-1 1,0 1 0,0-2 0,0 0 0,0 0 0,1-1 0,19 1 0,-14-2-520,0 0 1,-1-2 0,31-3-1,-36 1-377,1 1 0,0-1-1,-1-1 1,0 0-1,15-8 1,24-20-6837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51.1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4 294 9929,'-4'-4'6390,"6"-3"-5176,5-9-1419,-1 6 298,59-98 593,-55 93-635,0 1 0,1 1-1,1 0 1,0 0 0,16-12 0,-27 24-53,0 0 0,1 0 0,-1 0 0,0 0 0,1 0 0,-1 0 0,1 0 0,-1 0 0,1 1 0,-1-1 0,1 1 0,-1-1-1,1 1 1,0 0 0,-1-1 0,1 1 0,0 0 0,-1 0 0,1 0 0,3 1 0,-4 0 18,0-1 0,1 1-1,-1 0 1,0 0 0,0 0-1,0 0 1,0 0 0,0 0-1,0 0 1,0 1 0,0-1 0,0 0-1,-1 0 1,1 1 0,0-1-1,-1 0 1,1 1 0,0 1 0,1 9 123,0 0 0,0 0 1,-1 0-1,-1 17 1,0-26-127,0 102 131,0-105-163,0 0-1,0 0 0,0 0 1,0 1-1,0-1 1,0 0-1,0 0 0,0 0 1,0 1-1,0-1 0,0 0 1,0 0-1,0 0 0,0 0 1,0 1-1,0-1 0,0 0 1,0 0-1,1 0 0,-1 0 1,0 1-1,0-1 0,0 0 1,0 0-1,0 0 0,0 0 1,1 0-1,-1 0 0,0 1 1,0-1-1,0 0 0,0 0 1,1 0-1,-1 0 0,0 0 1,0 0-1,0 0 0,0 0 1,1 0-1,-1 0 0,0 0 1,0 0-1,0 0 0,0 0 1,1 0-1,10-6-509,7-10 67,68-99 259,-10 12 129,-75 102 86,1-1 1,-1 1-1,0-1 1,0 1-1,1-1 0,-1 1 1,0 0-1,1 0 1,0 0-1,-1 0 1,1 0-1,3-1 1,-5 2-2,1 0 0,-1 0 1,0 0-1,1 0 1,-1 0-1,1 0 1,-1 0-1,1 0 0,-1 0 1,0 1-1,1-1 1,-1 0-1,0 0 0,1 0 1,-1 1-1,0-1 1,1 0-1,-1 1 0,0-1 1,1 0-1,-1 1 1,0-1-1,0 0 1,1 1-1,-1-1 0,0 0 1,0 1-1,0-1 1,0 1-1,1-1 0,-1 0 1,0 1-1,0 0 1,1 7 161,0 0 1,0 0 0,-1 0 0,-1 12-1,0-5-11,1 152 292,0-166-517,0-1 0,0 1 1,0 0-1,0 0 0,0 0 1,0 0-1,0 0 0,0 0 1,0 0-1,1-1 0,-1 1 1,0 0-1,1 0 1,-1 0-1,0 0 0,1-1 1,-1 1-1,1 0 0,-1 0 1,1-1-1,-1 1 0,1 0 1,0-1-1,-1 1 0,1-1 1,0 1-1,-1-1 0,1 1 1,0-1-1,0 1 0,0-1 1,-1 0-1,1 1 0,0-1 1,0 0-1,0 0 1,0 0-1,0 1 0,0-1 1,-1 0-1,1 0 0,0 0 1,0-1-1,0 1 0,0 0 1,0 0-1,0 0 0,-1-1 1,1 1-1,0 0 0,1-1 1,2-1-337,1 0 0,-1 0 0,0 0 0,0 0 0,0-1 0,0 1 0,0-1 0,4-5 0,18-23-1087,42-67 0,-11 14 4895,-50 81 2081,0 8-3454,5 14-1520,-10-16 293,22 38 181,2-2-1,37 44 0,-47-65-1651,0-2 1,1 0-1,0 0 0,1-2 0,1 0 0,30 16 0,7-5-5851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3.1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57 18866,'-32'0'3021,"31"0"-2044,1-1-967,1 0 1,-1 0-1,0 0 0,1 0 0,-1 0 0,1 0 0,-1 1 0,1-1 1,-1 0-1,1 0 0,-1 1 0,1-1 0,0 0 0,0 1 0,-1-1 1,1 1-1,0-1 0,0 1 0,0-1 0,16-7-114,0 1 0,0 1 1,1 1-1,0 1 0,0 0 0,0 1 0,0 1 0,0 0 0,1 2 1,18 1-1,-37-1 88,1 0 0,0 0 1,-1 0-1,1 0 0,0 0 0,-1 1 1,1-1-1,-1 0 0,1 0 1,0 0-1,-1 1 0,1-1 0,-1 0 1,1 1-1,-1-1 0,1 0 0,-1 1 1,1-1-1,-1 1 0,1-1 1,-1 0-1,1 1 0,-1 0 0,0-1 1,1 1-1,-1-1 0,0 1 1,0-1-1,1 2 0,-1-1 1,0 1 0,0-1 0,0 1 0,0-1 1,0 0-1,0 1 0,-1-1 0,1 1 0,-1-1 0,1 1 0,-1-1 0,0 2 0,-1 1 13,0 0 0,-1 0-1,1 0 1,-1-1 0,0 1 0,0-1 0,-5 5-1,-6 1 40,0-1 0,-1-1-1,-30 10 1,-23 11 89,68-28-134,0 0 0,0 0 1,0 1-1,0-1 0,0 0 0,0 0 1,0 0-1,0 0 0,0 0 0,-1 0 1,1 0-1,0 0 0,0 0 1,0 0-1,0 0 0,0 1 0,0-1 1,0 0-1,0 0 0,0 0 0,0 0 1,0 0-1,0 0 0,0 0 1,0 1-1,0-1 0,0 0 0,0 0 1,0 0-1,0 0 0,0 0 1,0 0-1,0 0 0,0 1 0,0-1 1,0 0-1,0 0 0,0 0 0,0 0 1,0 0-1,0 0 0,0 0 1,0 1-1,0-1 0,0 0 0,0 0 1,1 0-1,-1 0 0,0 0 0,0 0 1,0 0-1,0 0 0,0 0 1,0 0-1,0 0 0,0 0 0,1 0 1,11 6-250,12 2 124,-24-8 133,21 5-221,0 0-73,-2 0-1,1 2 1,36 16-1,-52-21 258,0 0 0,0 1 0,0-1 0,0 1 0,-1 0-1,1 0 1,-1 0 0,0 0 0,0 0 0,0 1 0,0 0-1,-1-1 1,1 1 0,-1 0 0,0 0 0,0 0 0,0 1-1,-1-1 1,0 0 0,0 1 0,0-1 0,0 1 0,0 7-1,-2-9 66,1 0 0,-1 0 0,0 0 0,0-1 0,0 1 0,0 0 0,0-1-1,-1 1 1,1 0 0,-1-1 0,0 0 0,0 1 0,0-1 0,0 0-1,0 0 1,0 0 0,0 0 0,-1-1 0,1 1 0,-1-1 0,-5 3 0,-7 4 376,-2-1 1,-22 8 0,30-12-295,-1 0 34,0 1-18,-1 0-1,1-1 1,-1-1-1,1 0 1,-19 2-1,42-7-8261,9-9 433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3.6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90 101 12556,'-5'2'449,"1"0"0,-1 0 0,1 1 0,0-1 0,0 1 0,0 0 0,0 0 0,0 0 0,1 1 0,0-1 0,-1 1 0,1 0 0,1 0-1,-4 5 1,2-2-83,0 0-1,0 0 0,1 0 0,0 0 0,0 0 0,1 1 0,0-1 0,-2 11 0,3-7-271,0 0-1,1-1 1,1 1-1,-1 0 1,2 0-1,3 17 1,-3-22-89,1 1 0,-1-1 0,1 0 0,0-1 0,1 1 0,-1 0 0,1-1 0,0 0 0,1 0 0,-1 0 0,11 8 0,-5-5 5,1 0-1,0-1 0,1 0 0,-1-1 0,1 0 1,1-1-1,-1 0 0,1-1 0,-1-1 0,1 0 1,0-1-1,0 0 0,1-1 0,-1 0 0,0-1 0,0 0 1,17-3-1,-25 1-26,0 1 0,-1-1 1,1 0-1,-1 0 0,1 0 1,-1 0-1,0-1 0,0 0 0,0 0 1,0 0-1,-1 0 0,1-1 1,-1 1-1,0-1 0,0 0 0,0 0 1,0 0-1,-1 0 0,1 0 1,-1-1-1,0 1 0,-1-1 0,3-9 1,1-4-64,-1 0 0,-1-1 0,-1 1 0,0-35 0,-2 38 90,0 0 0,-1 0-1,-1 0 1,0 1 0,-1-1-1,-9-26 1,9 34 19,-1-1 1,0 1-1,0 1 0,0-1 0,-1 0 1,0 1-1,0 0 0,-1 0 1,1 1-1,-1-1 0,-1 1 0,1 1 1,-1-1-1,-10-5 0,12 7 26,0 0 1,0 1-1,-1-1 0,1 1 0,-1 0 0,0 1 0,1-1 0,-1 1 1,0 0-1,0 1 0,0-1 0,0 1 0,0 0 0,1 0 1,-1 1-1,0 0 0,0 0 0,0 1 0,1-1 0,-1 1 0,0 0 1,1 1-1,0-1 0,0 1 0,-1 0 0,2 0 0,-1 1 1,0 0-1,1-1 0,-1 1 0,1 1 0,-6 7 0,2 0-323,0 0-1,1 0 1,0 0-1,1 1 1,0 0-1,1 0 1,1 1-1,0 0 0,1-1 1,0 1-1,1 0 1,0 25-1,1-37-74,1 0 0,0 0-1,0 0 1,0 0 0,1 0 0,-1 0-1,0 0 1,1 0 0,0 0 0,-1 0-1,1 0 1,0 0 0,0 0-1,0 0 1,0-1 0,0 1 0,0 0-1,0-1 1,1 1 0,-1-1-1,1 1 1,2 1 0,18 8-8257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4.4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93 0 9257,'0'0'3000,"0"12"16,0 5-2435,0-1-1,-1 1 1,-1-1-1,-1 1 1,0-1-1,-1 0 1,-12 30 0,-47 76 855,63-122-1426,23 0-944,-5 0 981,0-1-1,1-1 1,-1 0-1,0-2 1,0 0-1,0-1 1,21-8-1,-33 10-32,1 0-1,-1 0 0,0 0 1,0-1-1,0 0 0,0 0 0,-1 0 1,0-1-1,0 0 0,0 0 1,0 0-1,-1-1 0,0 1 0,0-1 1,0 0-1,-1 0 0,0-1 1,0 1-1,0-1 0,-1 1 0,0-1 1,1-8-1,-20 82 3485,-6 23-3419,13-9-182,3 139 1,7-213 29,0-5-70,0-1 1,0 1-1,0-1 0,0 1 1,0-1-1,0 1 0,0-1 1,0 1-1,1-1 0,-1 0 0,1 1 1,-1-1-1,1 1 0,-1-1 1,1 0-1,0 1 0,0-1 1,-1 0-1,1 0 0,0 0 0,0 0 1,2 2-1,-1-2-567,1 0 0,0-1 1,0 1-1,0 0 0,0-1 0,0 0 0,-1 1 0,1-1 1,5-1-1,-4 1-62,23 0-8223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03:39.4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1 321 7399,'0'-11'1106,"0"1"-1,1-1 1,1 1 0,4-19 0,-2 17-989,1 1 0,0 0 0,0 0-1,1 1 1,1 0 0,12-16 0,-9 12-83,-5 7 2,1-1 0,-1 1 0,1 0-1,1 1 1,-1-1 0,1 1 0,11-7 0,-17 12-5,0 1 1,0 0 0,-1-1 0,1 1-1,0-1 1,0 1 0,0 0-1,0 0 1,0 0 0,0 0 0,0 0-1,0 0 1,0 0 0,0 0-1,0 0 1,0 0 0,-1 0 0,1 0-1,0 1 1,0-1 0,0 0-1,0 1 1,0-1 0,0 1-1,-1-1 1,1 1 0,0-1 0,0 1-1,-1-1 1,1 1 0,0 0-1,-1-1 1,1 1 0,0 0 0,-1 0-1,1 0 1,-1-1 0,0 1-1,1 0 1,-1 0 0,0 0 0,1 0-1,-1 0 1,0 2 0,3 7 54,-1 0 1,0 0-1,0 17 1,0-4-35,-2-22-57,0 0-1,0 0 0,1 1 0,-1-1 1,0 0-1,0 0 0,1 0 1,-1 0-1,0 0 0,1 0 0,-1 0 1,1 0-1,-1 0 0,1 0 1,0 0-1,0 0 0,-1 0 0,1 0 1,0-1-1,0 1 0,0 0 1,0 0-1,0-1 0,0 1 0,0-1 1,0 1-1,0-1 0,0 1 1,0-1-1,0 0 0,0 1 0,0-1 1,0 0-1,0 0 0,1 0 0,-1 0 1,0 0-1,0 0 0,0 0 1,0 0-1,0 0 0,1-1 0,-1 1 1,0 0-1,0-1 0,0 1 1,0-1-1,0 1 0,0-1 0,0 0 1,0 1-1,1-2 0,6-3 2,-1-1-1,1 0 1,-1 0-1,11-13 1,0-3 24,-12 15-14,-1-1-1,2 1 1,-1 1-1,1-1 1,11-8-1,-18 15-4,1 0-1,-1 0 1,1-1-1,-1 1 1,1 0-1,0 0 1,-1 0-1,1 0 1,-1 0-1,1-1 1,0 1-1,-1 0 1,1 1-1,0-1 1,-1 0-1,1 0 1,-1 0-1,1 0 1,0 0-1,-1 1 1,1-1-1,-1 0 1,1 0-1,-1 1 0,1-1 1,-1 0-1,1 1 1,-1-1-1,1 1 1,-1-1-1,1 1 1,-1-1-1,0 1 1,1-1-1,-1 1 1,0-1-1,1 2 1,13 29 32,-6-12-21,-6-17-6,0 1-1,0-1 1,0-1-1,0 1 1,0 0-1,0 0 0,1-1 1,-1 1-1,1-1 1,-1 0-1,1 0 1,0 0-1,0 0 1,-1 0-1,1 0 1,0-1-1,0 0 1,0 1-1,-1-1 1,1 0-1,0 0 1,0-1-1,0 1 0,5-2 1,0 1 10,0-1-1,-1-1 1,1 1-1,-1-1 1,1 0 0,-1-1-1,12-7 1,4-8 2,-1-1 0,31-34 0,-17 16 19,-36 37-36,1 1 0,-1 0 0,0-1 0,1 1 0,-1-1 0,0 1 0,1-1 1,-1 1-1,1 0 0,-1-1 0,1 1 0,-1 0 0,1 0 0,-1-1 1,1 1-1,-1 0 0,1 0 0,0 0 0,-1 0 0,1-1 0,-1 1 1,1 0-1,-1 0 0,1 0 0,0 0 0,-1 0 0,1 1 0,-1-1 0,1 0 1,-1 0-1,1 0 0,0 0 0,-1 1 0,1-1 0,-1 0 0,1 0 1,-1 1-1,1-1 0,-1 0 0,0 1 0,1-1 0,-1 1 0,1-1 1,-1 1-1,0-1 0,1 1 0,-1-1 0,0 1 0,0-1 0,1 1 0,-1-1 1,0 2-1,12 38 175,-7-23-87,-4-13-72,1 0 1,0-1-1,0 1 0,0-1 1,0 1-1,0-1 0,1 0 0,-1 0 1,1 0-1,0 0 0,0 0 0,0-1 1,1 0-1,-1 1 0,0-1 0,1 0 1,-1 0-1,1-1 0,0 1 1,0-1-1,0 0 0,-1 0 0,1 0 1,0-1-1,0 1 0,0-1 0,0 0 1,0 0-1,0 0 0,0-1 1,0 1-1,0-1 0,8-2 0,-7 1 6,-1-1-1,1 1 1,-1-1-1,0 0 0,1 0 1,-1 0-1,4-5 1,-5 5 22,-3 3 8,9 14-3897,-4-5 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10.8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106 1 801,'0'0'4292,"0"7"-2851,-8 4 353,-2 5-865,1-1-609,-3 3 225,-2 5-289,-2-1 96,2-2 65,1-1-289,7-6 32,2 0-288,4-4-673,0-6-2754,0 4-3236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5.0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238 88 13196,'0'-10'861,"0"7"-304,0 0 0,0 0 0,0 0 0,0 0 1,0-1-1,-1 1 0,1 0 0,-3-4 0,3 6-456,-1 0 1,0 0-1,0 0 0,0 0 0,0 0 0,0 0 0,0 0 0,0 0 0,0 1 0,0-1 0,-1 0 1,1 1-1,0-1 0,0 1 0,-1-1 0,1 1 0,0-1 0,-1 1 0,1 0 0,0 0 0,-1 0 0,1 0 1,-2 0-1,-5-1-20,1 0 0,-1 1 1,0-1-1,1 2 1,-1-1-1,0 1 1,1 0-1,-1 1 0,1-1 1,0 2-1,-1-1 1,1 1-1,0 0 0,0 0 1,-12 9-1,13-7-90,0-1 0,0 1 0,1 0-1,0 1 1,0-1 0,0 1 0,0 0-1,1 1 1,0-1 0,1 1 0,-1-1 0,1 1-1,1 0 1,-1 0 0,1 1 0,0-1-1,1 0 1,-1 1 0,2-1 0,-1 1 0,1 11-1,1-16-7,-1 0 0,1 0 0,0 0 0,-1 0 0,1-1 0,1 1 0,-1 0 0,0 0 0,1-1 0,-1 1 0,1-1-1,0 1 1,3 3 0,35 32-83,-20-19 114,-6-6-66,-1 1 1,-1 0-1,-1 1 1,13 21-1,-19-28 30,-1 1 0,0 0-1,0 1 1,-1-1 0,0 0-1,-1 1 1,0 0 0,0 0 0,0 19-1,-2-23-34,0 0 0,0 0 0,-1 0 0,1 0 0,-1 0 0,-1 0 0,1 0 0,-4 9 0,4-13 54,-1 0 0,0 0-1,1 0 1,-1 0 0,0 0 0,0 0 0,0-1-1,0 1 1,0 0 0,0-1 0,0 0-1,-1 1 1,1-1 0,-1 0 0,1 0 0,-1-1-1,1 1 1,-1 0 0,1-1 0,-1 1-1,1-1 1,-5 0 0,3 0-26,1 1 0,-1-1-1,1 0 1,-1 0 0,1 0 0,0-1 0,-1 1-1,1-1 1,-1 0 0,1 0 0,0 0 0,-1 0-1,1 0 1,0-1 0,0 0 0,0 1 0,-4-4-1,4 1 7,1 1 0,-1-1 0,0 1 0,1-1 0,0 0 0,0 0 0,0 0 0,0 0 0,1 0 0,-1-1 0,1 1-1,0 0 1,0-6 0,-3-14 104,2 0 0,1-1 0,0 1 0,2 0 0,1-1 0,1 1 0,1 0-1,1 0 1,1 1 0,1-1 0,1 1 0,20-40 0,-16 38 239,-5 9-204,1 0 1,0 0 0,1 0 0,1 1 0,0 1 0,1 0 0,25-25-1,-34 38-414,-1-1-1,1 1 1,0 0-1,0 0 1,0 1-1,-1-1 0,1 0 1,0 1-1,0-1 1,0 1-1,0-1 1,0 1-1,4 0 0,5 0-7324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6.0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37 362 11819,'-8'1'1262,"-13"-3"3315,21 1-4490,-1 1 0,0-1 0,1 0 0,-1 1 0,1-1 0,-1 1 0,1-1 0,-1 0 0,1 1 0,-1-1-1,1 0 1,0 0 0,-1 1 0,1-1 0,0 0 0,0 0 0,-1 0 0,1 1 0,0-1 0,0 0 0,0 0 0,0 0 0,0 0 0,0 0 0,1-12-9,0 1 0,1-1 0,0 1-1,1 0 1,0 0 0,1 0 0,0 0 0,1 1-1,6-13 1,1 4 35,0 1-1,1 0 0,1 0 1,18-17-1,-30 34-105,0-1 1,0 1-1,1 0 0,-1 0 1,1 0-1,-1 0 0,1 0 0,0 0 1,0 1-1,0-1 0,0 1 1,0 0-1,0 0 0,0 0 1,0 0-1,0 1 0,0-1 1,5 1-1,-7 0 0,-1 0 0,1 0 0,-1 0 1,1 1-1,-1-1 0,1 0 0,-1 0 0,1 1 0,-1-1 1,1 0-1,-1 1 0,1-1 0,-1 1 0,0-1 0,1 1 1,-1-1-1,0 0 0,1 1 0,-1-1 0,0 1 0,0 0 1,0-1-1,1 1 0,-1-1 0,0 1 0,0-1 0,0 1 1,0-1-1,0 1 0,0 1 0,1 21 143,-1-18-42,0 17-18,1-2 5,-1 0 1,-2 0-1,1 0 1,-2 0-1,-6 20 0,19-65-948,1 0 0,24-41 0,-25 49 892,1 0-1,0 1 1,1 1-1,1 0 1,25-23 0,-38 37 15,0 1 1,1 0-1,-1-1 0,1 1 1,-1-1-1,1 1 1,-1 0-1,1 0 1,-1-1-1,1 1 0,-1 0 1,1 0-1,-1-1 1,1 1-1,-1 0 1,1 0-1,-1 0 0,1 0 1,-1 0-1,1 0 1,0 0-1,-1 0 1,1 0-1,-1 0 0,1 0 1,-1 0-1,1 1 1,-1-1-1,2 0 1,5 16 685,-7 33-299,0-38-148,0 177 214,13-190-854,-8-2 195,0-1 1,0 1 0,-1-1-1,1 0 1,-1 0-1,0 0 1,6-11 0,24-47-1314,-22 40 991,-6 10 350,7-13 112,0 0 1,2 2-1,34-45 0,-49 69 63,0 0 0,0 0 1,1 0-1,-1-1 0,0 1 0,0 0 0,0 0 0,0 0 0,0 0 0,1 0 0,-1-1 0,0 1 0,0 0 0,0 0 0,0 0 0,1 0 0,-1 0 0,0 0 1,0 0-1,0 0 0,1 0 0,-1 0 0,0 0 0,0 0 0,0 0 0,1 0 0,-1 0 0,0 0 0,0 0 0,0 0 0,1 0 0,-1 0 0,0 0 0,0 0 1,0 0-1,1 0 0,-1 0 0,0 1 0,0-1 0,5 10 633,-1 16-547,-4-22 165,13 78 1505,32 112 0,-41-181-1843,0-1 1,1 0-1,12 24 1,-14-31-449,0-1 1,0 1 0,1 0 0,0-1-1,0 0 1,0 0 0,0 0-1,0 0 1,1-1 0,0 0 0,7 4-1,17 2-7358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6.3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20628,'2'-5'2017,"0"5"-735,2 0 159,2 0-961,6 0 257,9 0-897,3 0 608,1 0-832,-3 0 416,-5 0-1537,-9 0-417,-4 0-1537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6.6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11018,'7'4'8264,"11"3"-7367,7 2 1025,7-3-1089,7-2-705,4-3-32,4-1-3812,-6 0-13324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7.1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12 12428,'-2'-11'6406,"2"31"-5766,0 20 1058,0 13-673,0 12 128,0 4-544,-6 2-321,0 0-32,-3-5-576,9-15 384,0-15-2114,0-10-705,23-24-5316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7.5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69 19218,'-6'10'324,"1"1"0,0 0-1,1-1 1,0 2 0,1-1-1,0 0 1,-3 22 0,3 5 112,2 40 0,2-47-401,-1-24-35,0 0 0,0 0 0,1 0 0,0 0 0,1 0-1,-1 0 1,1 0 0,1 0 0,-1-1 0,1 1 0,8 11 0,-9-14 0,1-1 0,0 0-1,0 0 1,0 0 0,0 0 0,1 0 0,-1-1-1,1 1 1,-1-1 0,1 0 0,0 0-1,0-1 1,0 1 0,0-1 0,0 0 0,1 0-1,-1 0 1,0 0 0,0-1 0,9 0-1,-9 1 6,0-1 0,1 0-1,-1 0 1,0 0-1,1-1 1,-1 0-1,0 0 1,0 0-1,1 0 1,-1 0 0,0-1-1,0 0 1,0 0-1,-1 0 1,1 0-1,0-1 1,-1 1-1,0-1 1,1 0-1,-1 0 1,0 0 0,-1-1-1,1 1 1,0-1-1,-1 1 1,3-6-1,1-4-56,0 1 0,0-1 0,-1 0 0,-1-1 0,0 1 1,-1-1-1,2-23 0,-3 9-98,-1-1 0,-5-49 0,3 70 168,0 1-1,-1 0 0,0-1 0,-1 1 0,0 0 0,0 0 0,0 0 0,-1 1 0,0-1 0,0 1 0,0 0 1,-1 0-1,0 0 0,0 1 0,-1-1 0,0 1 0,-11-7 0,14 9 8,-1 1-1,1 0 1,-1 0 0,1 1-1,-1-1 1,0 1-1,1 0 1,-1 0 0,0 0-1,0 0 1,0 1-1,0 0 1,0-1 0,0 2-1,0-1 1,0 0 0,0 1-1,0-1 1,0 1-1,1 0 1,-1 1 0,0-1-1,0 1 1,1-1-1,-1 1 1,1 0 0,0 0-1,-1 1 1,1-1-1,0 1 1,0-1 0,0 1-1,1 0 1,-5 6 0,0 0-132,1 1 0,0-1 0,1 1 0,0 0 1,1 0-1,0 1 0,0-1 0,-3 17 0,3-3-1957,1-1 0,0 46 0,3-21-5047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7.9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20820,'0'0'4292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8.2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141 164 14798,'-5'2'642,"0"-1"1,0 1-1,1 0 0,-1 1 1,0-1-1,1 1 0,-1 0 1,1 0-1,0 0 1,0 1-1,0 0 0,-4 5 1,3-3-492,1 0 0,0 0 0,1 0 1,-1 1-1,1-1 0,1 1 1,-1 0-1,1 0 0,0 0 0,1 0 1,0 0-1,0 0 0,0 12 1,1-13-173,0 0 1,0-1 0,1 1 0,-1 0 0,2-1-1,-1 1 1,0-1 0,1 1 0,3 5 0,-4-8-2,1-1 0,-1 0 0,1 0 0,0 0 0,-1 0 1,1 0-1,0-1 0,0 1 0,0 0 0,1-1 0,-1 0 0,0 1 1,0-1-1,1 0 0,-1 0 0,1 0 0,-1-1 0,1 1 0,-1 0 0,1-1 1,0 0-1,4 0 0,-4 1 17,1-1 0,0 0 0,-1 0 0,1 0 0,-1 0 0,1-1 0,-1 0 0,1 1 0,-1-1 0,1-1 0,-1 1 0,0 0 0,1-1 0,-1 0 0,3-2 0,-3 1-40,1 0 0,-1-1 0,0 1 0,-1-1 0,1 0 0,-1 0 0,0 0 0,0-1 1,0 1-1,0 0 0,1-8 0,4-17-12,-2 0 0,-1-1 0,-1 0 0,-2 0 0,-5-56 0,4 81 56,0 1-1,0 0 1,-1 0-1,1 0 1,-1 0 0,0 0-1,0 0 1,-1 0-1,1 0 1,-1 0 0,0 0-1,0 1 1,0-1-1,-1 1 1,1-1 0,-1 1-1,0 0 1,0 0-1,0 0 1,0 0 0,0 1-1,-1-1 1,1 1-1,-1 0 1,1 0 0,-1 0-1,0 1 1,0-1-1,0 1 1,0 0 0,0 0-1,0 0 1,0 0-1,0 1 1,-1 0 0,1 0-1,0 0 1,0 0-1,0 1 1,-1-1 0,-3 2-1,4 0-9,-1 0-1,1 0 1,-1 1 0,1-1-1,0 1 1,0 0-1,0 0 1,1 0 0,-1 1-1,1-1 1,0 1-1,-1 0 1,2 0-1,-1 0 1,0 0 0,1 1-1,0-1 1,0 1-1,-3 8 1,1 2-234,-1 0 0,2 0 0,0 0 0,1 0 1,-1 18-1,3-21-299,-1 1-707,1 1-1,0-1 0,1 1 1,0-1-1,1 0 1,5 20-1,12 1-7637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8.7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91 8360,'-3'0'726,"0"-1"0,0 1 0,0-1 1,0 1-1,0 0 0,0 0 0,0 0 0,0 0 1,1 1-1,-1-1 0,0 1 0,0 0 0,0 0 0,0 0 1,0 0-1,1 0 0,-5 3 0,4-1-436,-1 0-1,1 0 1,0 0-1,0 0 1,1 0-1,-1 1 1,1-1-1,0 1 1,-1 0-1,2-1 1,-3 6-1,0 4-302,0 1 0,0-1 0,2 1-1,-1 0 1,2 0 0,0 20 0,0-22-6,2 0 0,-1 1 1,2-1-1,0 0 0,6 23 0,-7-32-9,0 0-1,1 0 0,-1 0 1,1 0-1,0 0 0,0 0 1,0 0-1,0-1 0,0 1 1,1-1-1,-1 1 0,1-1 1,-1 0-1,1 0 1,0 0-1,0 0 0,0-1 1,0 1-1,0-1 0,0 1 1,0-1-1,1 0 0,-1-1 1,0 1-1,1 0 0,3-1 1,-3 1 18,0-1 0,0 0 1,0 0-1,0-1 1,0 1-1,0-1 0,0 0 1,0 0-1,0 0 1,0 0-1,0-1 0,0 1 1,-1-1-1,1 0 0,0 0 1,-1-1-1,0 1 1,4-4-1,-2 0-59,0 1 0,0-2 1,-1 1-1,0 0 0,0-1 0,-1 0 1,1 0-1,-1 0 0,2-8 0,1-11 4,0 1-1,-2 0 1,-1-1-1,-1 0 1,-1 0-1,-5-50 0,4 73 89,-1-1-1,1 0 0,-1 1 0,0-1 1,0 0-1,0 1 0,-1-1 0,1 1 0,-1 0 1,0 0-1,1-1 0,-2 1 0,1 0 1,0 0-1,-1 1 0,1-1 0,-1 0 0,0 1 1,1 0-1,-6-3 0,4 2 21,-1 1 1,0 0-1,0 1 0,0-1 0,0 1 1,0 0-1,0 0 0,0 0 1,0 1-1,0 0 0,-1 0 0,1 0 1,0 1-1,-6 0 0,8 1-136,-1-1 0,1 0 0,-1 1 0,1-1 0,0 1 0,0 0 0,0 0 0,0 0 0,0 1 0,1-1 0,-1 1 0,1-1 0,-1 1 0,1 0 0,0 0 0,0 0 0,0 0 0,-2 7 0,-1 0-1335,1 0 0,0 0 0,1 0 0,1 0 0,-3 15 0,2 8-6056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9.3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197 91 10410,'-1'-1'627,"0"0"-1,-1 0 1,1 0 0,0 1 0,0-1 0,-1 0-1,1 1 1,0-1 0,-1 1 0,1-1 0,-1 1-1,-2 0 1,-17 3 2808,18-2-3338,0 0 0,0 0 1,1 0-1,-1 1 1,1 0-1,-1-1 1,1 1-1,0 0 1,-1 0-1,1 0 0,0 0 1,-3 5-1,0 3-30,-1 1-1,1 1 1,1-1-1,0 1 1,0-1-1,1 1 1,-3 23-1,3 6-54,2 41-1,1-53 43,0-25-45,0 1 1,0 0-1,1-1 1,-1 1-1,1-1 0,0 1 1,0-1-1,1 1 1,-1-1-1,1 0 1,0 1-1,0-1 0,0 0 1,1 0-1,0 0 1,3 4-1,-3-6-2,0 0 0,0 0 0,0 0-1,0 0 1,1 0 0,-1 0 0,0-1-1,1 0 1,0 0 0,-1 0 0,1 0 0,-1 0-1,1-1 1,0 1 0,-1-1 0,1 0 0,0 0-1,0-1 1,-1 1 0,1-1 0,3-1 0,-2 1-2,-1-1 1,0 0 0,0 0 0,1 0-1,-2 0 1,1-1 0,0 0 0,0 1 0,-1-1-1,1-1 1,-1 1 0,0 0 0,0-1 0,0 0-1,-1 1 1,1-1 0,-1 0 0,0 0-1,2-7 1,2-4-111,0 0 0,-1 0-1,-1-1 1,3-21-1,-3-2-81,-2-71-1,-3 64 88,1 41 113,0-1-1,0 1 1,-1-1-1,0 1 0,0 0 1,0-1-1,0 1 1,-1 0-1,0 0 0,0 0 1,-1 0-1,1 1 1,-5-7-1,5 8 12,-1 0 1,0 0-1,-1 0 1,1 1-1,0-1 1,-1 1-1,0-1 1,1 1-1,-1 0 1,0 1-1,0-1 1,0 1-1,0-1 0,0 1 1,0 0-1,-1 1 1,-4-1-1,4 0-24,0 1 1,0 0-1,0 1 0,0-1 0,0 1 0,1 0 0,-1 0 1,0 0-1,1 1 0,-1-1 0,1 1 0,-1 0 0,1 1 1,-8 5-1,5-3-37,0 1 0,1 0 0,0 1 1,0-1-1,1 1 0,-1 0 0,-6 14 0,1 0-566,2 0-1,1 0 1,0 1-1,2 0 1,-7 40-1,7-6-2284,5 2-1884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11.8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167 0 2178,'0'0'5472,"-15"0"-3273,12 1-2085,0 0 0,0-1 0,1 1 0,-1 0 0,0 1 1,1-1-1,-1 0 0,1 1 0,-1-1 0,1 1 0,-1 0 0,-2 2 0,-28 32 553,12-13-398,17-19-646,-32 33 1450,21-15-2576,9-1-5025,6-17 1915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10.3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203 10 15150,'8'-9'8570,"-3"18"-6184,-2 28-3399,-3-32 1763,2 39-529,-3 0 0,-1 0 0,-2 0 0,-18 76 0,-146 438-103,166-555-112,2-1-37,0-1 1,-1 1-1,1 0 1,-1-1-1,1 1 1,-1-1-1,0 1 1,0-1-1,1 1 1,-1-1 0,0 1-1,0-1 1,-1 0-1,1 0 1,0 0-1,0 1 1,-1-1-1,1 0 1,-2 1-1,1-9-567,1-30 18,2-1 0,2 0 0,1 1 0,2 0 0,1 0 0,2 0 0,18-43 0,-7 28 683,3 0 0,2 2-1,2 0 1,42-57 0,-64 101-23,0 0 0,0 0-1,1 1 1,0-1 0,10-7 0,-15 13-68,0-1 0,-1 0 1,1 0-1,0 1 0,0-1 1,0 1-1,0-1 0,0 0 1,0 1-1,0 0 0,0-1 1,0 1-1,0 0 0,0-1 0,0 1 1,0 0-1,0 0 0,0 0 1,0 0-1,0 0 0,0 0 1,0 0-1,0 0 0,1 1 1,-1-1-1,0 0 0,0 1 1,0-1-1,0 0 0,0 1 0,-1-1 1,1 1-1,0 0 0,0-1 1,0 1-1,0 0 0,0-1 1,-1 1-1,1 0 0,0 0 1,-1 0-1,1 0 0,-1 0 0,1 0 1,-1-1-1,1 1 0,-1 0 1,0 1-1,1 0 0,13 74 366,-11-57-343,0-1 1,1 1-1,11 32 0,-13-46-34,0 0 0,1 0 0,-1 0 1,1-1-1,0 1 0,1-1 0,-1 0 0,1 1 0,0-2 0,0 1 0,0 0 1,0-1-1,1 0 0,-1 0 0,1 0 0,0 0 0,9 3 0,-11-5-3,1 0 0,0 0-1,-1 0 1,1 0 0,0-1-1,0 1 1,0-1 0,-1 0-1,1 0 1,0 0 0,0-1-1,0 1 1,0-1 0,-1 0-1,1 0 1,0 0 0,3-3-1,-2 1 6,0 0 1,0 0-1,0-1 0,0 0 0,-1 0 1,0 0-1,0 0 0,0-1 0,0 1 1,3-7-1,1-3-27,-1 1 0,0-1 0,-1 0 0,-1-1 0,0 0 1,-1 0-1,3-27 0,-6 38 9,0-2 37,0 0 1,-1 0 0,0-1-1,0 1 1,-2-11 0,2 16-15,0 0 1,-1-1-1,1 1 1,-1 0-1,1 0 0,-1 0 1,1 0-1,-1 0 1,0-1-1,0 1 1,0 0-1,0 1 1,1-1-1,-1 0 1,0 0-1,0 0 1,-1 0-1,1 1 1,0-1-1,0 1 1,0-1-1,0 1 1,-1-1-1,1 1 0,0 0 1,0-1-1,-1 1 1,1 0-1,0 0 1,0 0-1,-1 0 1,-1 0-1,0 0 9,0 0 0,0 0-1,1 0 1,-1 1 0,0-1-1,0 1 1,0 0 0,0-1-1,0 1 1,1 1 0,-1-1-1,0 0 1,1 1 0,-1-1-1,1 1 1,-3 2 0,1 0-4,1 0 1,-1 1 0,1-1-1,1 1 1,-1 0-1,0 0 1,1 0-1,-2 5 1,-1 8 22,0 0 0,1 0 0,1 0-1,1 1 1,0-1 0,2 29 0,0-44-43,1 0 0,-1 0 1,0 0-1,1 0 0,0 0 1,-1 0-1,1 0 0,1 0 0,-1 0 1,0 0-1,1 0 0,-1 0 1,1-1-1,0 1 0,0-1 0,0 1 1,0-1-1,0 0 0,1 0 0,-1 0 1,1 0-1,-1 0 0,1 0 1,0-1-1,-1 1 0,1-1 0,4 1 1,-3 0-16,0-1 0,1 0-1,-1 0 1,0-1 0,1 1 0,-1-1 0,0 0 0,1 0 0,-1 0 0,1-1 0,-1 0 0,0 0 0,0 0 0,1 0-1,-1 0 1,0-1 0,0 0 0,0 0 0,6-4 0,16-16-42,-1-1 0,0-1-1,32-42 1,37-37-37,-85 94 111,-6 5 4,1 0 0,0 1 0,-1-1 0,1 1 0,0 0 0,0 0 0,1 0 0,-1 0 0,1 1-1,-1 0 1,1 0 0,0 0 0,0 1 0,9-3 0,-13 5-4,-1-1-1,1 0 1,-1 1-1,1-1 0,0 0 1,-1 1-1,1-1 1,-1 1-1,1-1 1,-1 1-1,1-1 1,-1 1-1,0 0 0,1-1 1,-1 1-1,0 0 1,1-1-1,-1 1 1,0-1-1,0 1 0,0 0 1,1 0-1,-1-1 1,0 1-1,0 0 1,0-1-1,0 1 1,0 1-1,0 27 243,0-23-100,0 28-27,-2 0 0,-1 0 1,-2 0-1,-1-1 0,-1 1 0,-2-1 0,-2-1 0,-25 55 1,36-86-205,-1 0 0,1 0 0,-1 0 1,0 0-1,1 0 0,-1 0 0,0 0 1,1 0-1,-1 0 0,0 0 0,0-1 1,0 1-1,0 0 0,0-1 0,0 1 1,-1 0-1,1-1-104,1 0 1,-1 0 0,1 0-1,-1 0 1,1-1 0,-1 1-1,1 0 1,-1 0-1,1-1 1,0 1 0,-1 0-1,1-1 1,-1 1 0,1-1-1,0 1 1,-1 0-1,1-1 1,0 1 0,0-1-1,-1 1 1,1-1 0,0 1-1,0-1 1,0 1-1,0-1 1,0 1 0,-1-1-1,1 1 1,0-1-1,0 1 1,0-1 0,0 1-1,0-1 1,1 1 0,-1-1-1,0 1 1,0-2-1,0-24-9031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10.7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1 117 19218,'16'-13'2210,"6"0"897,5-1-1633,2 1 255,-1 2-1088,-1-2 64,0 2-481,-3 0-224,-7 4 224,-9 0-608,-6 3 287,-25 32-10216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5:55.5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14 6758,'2'-13'7597,"2"24"-4404,4 25-2329,13 464 221,-16-320-947,-4-158-815,1 52 1866,-2-49-3558,0-1-3408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5:56.1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5317,'0'0'11510,"5"10"-10726,9 12-618,2 0 1,0-1-1,1 0 0,1-2 0,28 24 0,-4-3-95,-4-3-10,51 38 1,-74-62-55,0 2 0,-1 0 0,16 20 0,-21-22 1,1-1 0,0-1 0,0 0 0,1 0 1,1-1-1,25 17 0,-23-21-117,-12-5 166,0-1 0,1 1 0,-1 0 0,1 1 0,-1-1 0,0 0 0,0 1 0,0-1 0,3 3 0,-5-3-531,1 0 0,0 0 0,-1 0 0,1 0 0,-1 0 0,0-1 0,1 1 0,-1 0 0,0 0 0,1 1 0,-1-1 0,0 0 0,0 0 0,0 0 0,0 0 0,0 0 0,0 2 0,-2 5-6851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5:57.1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0 104 2787,'0'-2'301,"0"1"1,0-1-1,1 0 1,-1 1-1,0-1 1,1 1-1,-1-1 1,1 0-1,-1 1 1,1-1 0,0 1-1,0-1 1,0 0-1,1 0-158,-1 0 0,1 1-1,0-1 1,0 1 0,0-1 0,-1 1 0,1 0-1,0 0 1,0 0 0,1 0 0,-1 0 0,0 1-1,4-2 1,7 0 318,0 1-1,-1 0 0,24 2 1,-2-1 5816,55-16-4521,-16 2-1633,64-3-396,0 7 1,153 8 0,-255 8 28,-31-5-4674,-10 0-517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5:57.7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13 545 6470,'0'0'242,"0"0"0,-1 0 0,1 0 1,-1 0-1,1 0 0,-1 0 0,1 0 0,-1 0 0,1 0 0,-1 0 0,1 0 0,0 0 1,-1 0-1,1 0 0,-1-1 0,1 1 0,-1 0 0,1 0 0,0 0 0,-1-1 0,1 1 0,0 0 1,-1-1-1,1 1 0,0 0 0,-1-1 0,1 1 0,0 0 0,0-1 0,-1 1 0,1-1 1,0 1-1,0 0 0,0-1 0,0 1 0,-1-1 0,1 1 0,0-1 0,0 1 0,0-1 1,10-23 1926,29-27-3172,-37 49 1478,93-104-310,2-3 84,92-132-1,-188 239 653,-3 4-504,-6 7-876,-15 17-4434,7-15-1141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5:58.4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0 4100,'-4'169'4829,"0"86"3785,18-89-6074,8-62-5615,-21-99-2594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5:59.3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0 431 4516,'4'-6'5640,"11"-4"-4347,-7 4-405,107-94 3363,-32 20-3053,81-97-1,-152 161-1173,14-14 128,-25 30-114,5-6-9786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5:59.9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50 2178,'0'0'9284,"2"0"-8404,157-1 2210,214-10-2555,9 3-151,-381 8-396,0 0 0,-1 0 0,1 0 0,0 0 0,0 0 0,0 0 0,0 0 0,0-1 0,0 1 0,-1 0 0,1 0 0,0-1 0,0 1 0,0-1 0,0 1 0,-1 0 0,1-1 0,0 0 0,-1 1 0,1-1 0,0 0 0,3-14-5014,-4 8-974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6:00.3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6214,'0'3'623,"1"0"-1,-1 0 1,0 1 0,1-1 0,0 0-1,0 0 1,0 0 0,0 0-1,4 5 1,1 2-265,0-1 0,1-1-1,12 13 1,3 3 237,77 107 312,-61-78-311,2-1-1,2-1 0,69 61 0,-108-109-598,-1-2-215,0 1 0,0-1 0,0 1 1,0-1-1,0 1 0,0 0 0,-1 0 0,1 0 0,-1 0 0,1 0 0,-1 0 0,0 0 0,0 0 0,0 1 0,0-1 0,0 0 0,-1 1 0,1-1 0,-1 0 0,1 5 0,-1 12-9145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12.2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108 0 3011,'-14'5'3683,"2"1"-1344,1 1-546,-1 4-544,2 2-928,2 3 127,2 0-256,-2 2 1,0 0-65,2-2-128,-1-1 64,3-3-160,2 1-65,2-4-864,0-2-544,0-1-2050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6:01.9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532 95 4484,'12'-1'7525,"-2"-2"-4027,-9 2-3397,0-1 0,1 1 0,-1 0 1,0 0-1,0 0 0,0-1 0,0 1 1,0 0-1,-1-1 0,1 1 0,0-1 0,-1 1 1,1-1-1,-1 1 0,1-1 0,-1 1 1,0-1-1,1 0 0,-1-2 0,0 2-58,0 0-1,1 0 1,-1 0 0,0 0-1,0 0 1,-1 0 0,1 0-1,0 0 1,-1 0-1,1 1 1,-1-1 0,0 0-1,1 0 1,-1 0 0,0 0-1,0 1 1,0-1-1,0 0 1,0 1 0,-1-1-1,1 1 1,0-1-1,-1 1 1,1 0 0,-1 0-1,0-1 1,1 1 0,-1 0-1,0 0 1,0 1-1,1-1 1,-1 0 0,0 1-1,0-1 1,-3 0-1,-7-1-13,-1 0-1,1 1 1,-1 1-1,-20 1 0,17-1 111,2 2-129,1 0-1,-1 1 1,0 0 0,1 1-1,0 0 1,0 1-1,0 1 1,1 0 0,-1 0-1,1 1 1,1 1-1,-22 18 1,13-8 20,0 1 0,0 1 0,2 1 0,1 0 0,-24 38 0,33-45-16,0 0 0,1 1 0,1 0 1,0 0-1,1 0 0,1 1 0,0 0 0,1-1 1,1 1-1,0 1 0,1 16 0,1-29 2,1-1 0,0 1 0,0-1 0,0 1-1,0-1 1,1 1 0,-1-1 0,1 1 0,0-1 0,0 0-1,0 0 1,1 0 0,-1 0 0,0-1 0,1 1-1,0-1 1,0 1 0,0-1 0,0 0 0,0 0 0,0 0-1,0 0 1,7 1 0,4 4 71,0-2 1,0 0-1,0-1 1,25 4-1,1-4-13,0-1-1,1-2 0,44-6 1,-59 1-70,1 0-1,-1-2 1,-1-2 0,1 0 0,-1-1 0,39-22-1,-61 30-8,-1 0-1,0 0 1,0 0-1,1-1 1,-1 1-1,0-1 1,0 0-1,0 1 1,-1-1-1,1 0 1,0 0-1,-1 0 1,1-1-1,-1 1 1,0 0-1,1 0 1,-1-1-1,0 1 0,-1-1 1,1 1-1,0-1 1,-1 1-1,1-1 1,-1-4-1,0 3-11,-1 0-1,0 0 1,1 0-1,-2-1 1,1 1-1,0 0 1,-1 1-1,0-1 1,0 0-1,0 0 1,0 1 0,-1-1-1,0 1 1,-4-5-1,1 3 15,0 0 1,0 0-1,0 0 1,-1 0-1,0 1 0,0 1 1,0-1-1,-1 1 0,1 0 1,-1 1-1,0-1 0,1 2 1,-10-2-1,-1 1 55,0 0 1,0 1-1,0 1 0,-32 5 0,36-2-44,0 0 0,1 1 0,0 1 0,0 0 1,0 1-1,0 0 0,-14 11 0,-80 60 202,105-76-202,-14 13 49,1-1-1,0 2 0,1 0 0,1 1 1,1 0-1,0 1 0,0 0 0,2 1 1,0 0-1,2 1 0,0 0 0,-10 36 1,13-30-37,1 0 0,1 0 0,1 1 0,2 40 0,1-28 18,0-34-7,0-1 0,0 1 1,0-1-1,1 1 0,-1-1 0,1 0 0,0 0 0,0 0 0,0 0 0,1 0 0,-1 0 0,0 0 0,1-1 0,0 0 0,0 1 0,4 2 0,54 35 464,-58-38-487,14 7 46,0-1 1,0 0-1,1-2 1,0 0-1,0-1 0,0 0 1,24 1-1,-8-2-53,0-3-1,-1 0 1,42-6-1,-61 2 22,1-1 0,0 0 0,-1-1-1,0-1 1,0 0 0,-1-1 0,1 0 0,-2-1-1,1 0 1,12-12 0,11-5 107,-28 21-1196,-3 3-5591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6:02.4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6118,'0'0'11840,"2"7"-10713,2 2-850,0-1 0,1 0 0,1-1 1,-1 1-1,1-1 0,0 0 0,13 10 0,58 45 667,-54-45-571,126 86 192,-15-12-682,-131-88 907,-2-1-3560,-10-1-4651,-12 1 1506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6:02.7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1 468 6342,'1'-21'6935,"5"4"-3755,-3 12-3028,0-1 1,1 1-1,-1 0 1,1 0-1,1 1 1,8-8-1,-5 4 619,34-33 192,219-222 1768,-192 188-2117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4.1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254 0 14061,'-5'2'184,"0"0"0,0 0-1,0 0 1,0 1 0,1 0 0,-1 0-1,1 0 1,0 0 0,0 1 0,0-1-1,-5 7 1768,8-4-1666,-1 0 0,0 0 1,0 0-1,0-1 0,0 1 0,-1-1 0,0 1 1,0-1-1,0 0 0,-1 0 0,-8 8 0,-4 9 131,8-10-253,-20 29 439,-35 70 0,55-95-587,2 1 1,0-1-1,1 1 0,0 0 1,2 0-1,0 0 1,0 1-1,1 21 1,2-31-46,0 0 0,1 1 0,0-1 0,0 0 0,0 0 0,5 12 0,-5-18-125,0 0 0,0 0 0,0 0 0,0 0 0,0 0 0,0 0 0,1 0 0,-1 0 0,1 0 0,0-1 0,-1 1 0,1-1 0,0 1 1,0-1-1,0 0 0,0 1 0,0-1 0,0 0 0,0-1 0,1 1 0,-1 0 0,0 0 0,0-1 0,1 0 0,-1 1 0,0-1 0,5 0 0,10 0-4452,7 0-3592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4.9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61 26 14189,'-60'-7'5835,"88"-4"-5349,2 7-1313,51 0-1,-80 4 800,-1 1 0,1-1 0,-1 0-1,1 0 1,0 0 0,-1 1 0,1-1 0,-1 0-1,1 1 1,-1-1 0,1 0 0,-1 1 0,1-1-1,-1 1 1,0-1 0,1 1 0,-1-1 0,0 1-1,1-1 1,-1 1 0,0-1 0,1 1 0,-1-1-1,0 1 1,0 0 0,0-1 0,0 1 0,1-1-1,-1 1 1,0 0 0,0-1 0,0 1 0,0-1-1,0 1 1,0 0 0,-1-1 0,1 1 0,0-1 0,0 1-1,0 0 1,-1-1 0,1 1 0,0-1 0,-1 2-1,0 1-12,0 0-1,0 0 1,0 1-1,-1-1 0,1 0 1,-1 0-1,-3 3 1,-6 5 145,0-1 1,-1-1 0,-1 0 0,0-1-1,0 0 1,0-1 0,-24 9 0,102-8-1258,-62-8 1143,1 0 0,0 1 1,-1-1-1,1 1 0,-1-1 1,1 1-1,-1 0 0,1 1 0,-1-1 1,5 3-1,-6-3 27,-1 0 1,0 0-1,0 1 1,0-1-1,0 0 1,0 0-1,0 1 1,0-1-1,-1 1 1,1-1-1,0 1 0,-1-1 1,1 1-1,-1-1 1,0 1-1,1-1 1,-1 1-1,0 0 1,0-1-1,0 1 0,0-1 1,0 1-1,-1 0 1,1-1-1,-1 3 1,0-1 49,0 0 1,0 0 0,-1-1-1,1 1 1,-1 0 0,1-1-1,-1 1 1,0-1 0,0 0 0,0 0-1,-1 0 1,1 0 0,-3 2-1,-39 26 427,32-22-147,-33 19 315,45-26-1190,7 3-4162,13-4 2657,-15-1 646,32 1-4906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5.3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136 68 8584,'-2'0'118,"-9"-1"1024,-1 2-1,1-1 0,0 1 0,-1 1 1,-12 3-1,21-4-1007,1 0 0,0 0 0,-1 0 0,1 0 0,0 0 0,-1 1 0,1-1 0,0 0 0,0 1 0,0 0 0,0-1 0,1 1 0,-1 0 0,0 0 0,1 0 0,-1 0 0,1 1 0,0-1 0,0 0 0,0 0 0,0 1 0,0-1 0,0 1 0,0-1 0,1 1 0,-1-1 0,1 1 0,0-1 0,0 5 1,0-5-171,0 1 0,0-1 0,0 1 1,0 0-1,0-1 0,1 1 0,-1-1 1,1 1-1,0-1 0,0 0 1,0 1-1,2 2 0,-2-3 1,1-1 0,-1 1 1,1-1-1,0 0 0,-1 0 0,1 1 0,0-1 0,0-1 0,0 1 1,0 0-1,0 0 0,0-1 0,0 1 0,0-1 0,0 0 0,3 1 1,1 0-37,0-1 1,0 1 0,0-1 0,0 0 0,1 0 0,-1-1 0,0 0 0,0 0 0,0 0 0,0-1 0,0 0 0,0 0 0,9-5 0,-11 5 41,-1-1 1,0 1 0,0-1-1,0 0 1,-1 1 0,1-1-1,0-1 1,-1 1-1,0 0 1,0 0 0,0-1-1,0 0 1,-1 1-1,1-1 1,-1 0 0,0 1-1,0-1 1,0 0 0,0 0-1,-1 0 1,0 0-1,0-6 1,1 7 80,-1-1-1,0 1 1,0 0-1,0-1 1,-1 1 0,1 0-1,-1-1 1,0 1-1,0 0 1,0 0 0,0 0-1,0 0 1,-1 0-1,1 0 1,-1 0 0,0 0-1,0 0 1,0 1-1,0-1 1,0 1 0,-1 0-1,1-1 1,-1 1-1,1 0 1,-1 0 0,0 1-1,0-1 1,0 1-1,0-1 1,0 1 0,0 0-1,-1 0 1,1 0 0,0 0-1,-4 1 1,-1-2 158,0 1 0,0 0 1,0 1-1,0 0 0,0 0 0,0 1 1,-11 2-1,17-2-264,0-1 0,-1 1-1,1-1 1,0 1 0,0 0-1,0 0 1,0 0 0,1 0 0,-1 0-1,0 0 1,0 1 0,1-1 0,-1 1-1,0-1 1,1 1 0,0-1-1,-1 1 1,1 0 0,0 0 0,0 0-1,0 0 1,0 0 0,0 0 0,0 0-1,1 0 1,-1 0 0,1 0 0,-1 0-1,1 0 1,0 5 0,0-6-113,0 0 0,1-1 1,-1 1-1,0 0 0,1 0 1,-1 0-1,1 0 0,-1-1 1,1 1-1,-1 0 0,1 0 1,0-1-1,-1 1 0,1-1 1,0 1-1,-1 0 0,1-1 1,0 1-1,0-1 0,0 0 1,0 1-1,-1-1 0,1 0 1,0 1-1,0-1 0,0 0 1,2 0-1,28 5-4522,-28-5 4025,35 1-6036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5.8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141 1 9097,'-9'2'1221,"1"0"1,-1 1 0,1 0 0,0 0-1,0 1 1,-7 4 0,12-6-1087,1 0 0,0 0-1,0 0 1,0 0 0,0 0 0,0 0 0,0 0 0,0 1 0,1-1 0,-1 1 0,1-1 0,0 1 0,0 0 0,0 0-1,0-1 1,0 1 0,1 0 0,-1 0 0,1 0 0,-1 0 0,1 4 0,0-3-191,1 0 0,-1 0 1,0 0-1,1 0 0,0 0 1,0-1-1,0 1 0,0 0 1,0-1-1,1 1 0,0-1 0,0 1 1,0-1-1,0 0 0,0 0 1,1 0-1,-1 0 0,1 0 1,0 0-1,0-1 0,0 1 0,0-1 1,0 0-1,1 0 0,-1 0 1,0 0-1,1-1 0,0 1 1,4 0-1,-3 0-73,0 0 0,0 0 0,0-1 0,0 0 0,0 0 0,0 0 0,0-1 0,1 1 0,-1-1 0,0 0 0,0-1 1,7-1-1,-9 2 121,-1-1 1,1 0-1,-1 0 1,0 0 0,1-1-1,-1 1 1,0 0-1,0-1 1,0 1 0,0-1-1,0 0 1,0 0 0,0 0-1,-1 0 1,1 0-1,-1 0 1,1 0 0,-1-1-1,0 1 1,0 0-1,0-1 1,0 1 0,0-1-1,-1 1 1,1-5-1,0 2 62,0 1-1,-1 0 0,0-1 1,0 1-1,0-1 0,0 1 1,-1 0-1,0-1 0,0 1 1,0 0-1,0-1 0,-1 1 1,1 0-1,-1 0 0,0 0 1,0 0-1,-1 1 0,1-1 1,-1 1-1,0-1 0,0 1 1,0 0-1,0 0 0,-1 0 1,1 0-1,-6-2 0,3 1 111,0 1-1,-1 0 0,1 0 1,-1 0-1,0 1 1,0 0-1,0 1 0,0-1 1,0 1-1,0 1 1,0-1-1,0 1 0,-1 0 1,1 1-1,0 0 0,-7 2 1,10-2-243,1 0 0,0 0 0,0 1 0,0-1 0,0 1 0,0 0 0,0 0 0,0 0 0,0 0 0,1 1 0,-1-1 0,1 1 1,-1-1-1,1 1 0,0 0 0,0 0 0,1 0 0,-1 0 0,0 0 0,1 0 0,0 1 0,0-1 0,0 0 0,0 1 0,0-1 0,1 1 0,0-1 0,0 1 0,-1-1 1,2 1-1,-1-1 0,1 5 0,-1-6-203,1-1 1,-1 1 0,1 0 0,-1 0-1,1-1 1,0 1 0,0 0-1,0-1 1,0 1 0,0-1 0,0 1-1,0-1 1,0 0 0,1 1 0,-1-1-1,0 0 1,1 0 0,-1 0-1,1 0 1,0 0 0,-1 0 0,1 0-1,0-1 1,-1 1 0,1 0-1,0-1 1,0 0 0,1 1 0,35 9-8715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6.3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158 103 12972,'0'0'3385,"0"-9"-1736,0 7-1608,0-5-1,0 0 1,0 0 0,0 0 0,-1 1 0,0-1 0,-1 0 0,-2-8 0,3 13 5,0 0-1,0 0 1,-1 0-1,1 0 1,-1 1-1,1-1 1,-1 0-1,0 1 1,1-1-1,-1 1 1,0 0-1,0 0 1,0 0-1,0 0 1,0 0-1,0 0 1,-1 0-1,1 0 1,0 1-1,0-1 1,-1 1-1,1 0 1,0 0-1,0 0 1,-1 0-1,-2 0 1,1 1-33,0 0 0,0 0 0,0 0 0,0 0 0,0 1 0,1 0 0,-1-1 1,0 1-1,1 1 0,0-1 0,-1 0 0,1 1 0,0 0 0,0 0 1,1 0-1,-1 0 0,0 0 0,1 0 0,0 1 0,0-1 0,0 1 0,0-1 1,-1 5-1,-1 0-13,1 0 0,0-1 0,0 1 0,1 0 0,0 0 0,1 1 0,-1-1 0,2 0 0,-1 0 0,2 15 0,0-22-32,0 0 1,0-1 0,1 1 0,-1 0 0,0-1 0,1 1 0,-1-1 0,0 0 0,1 1 0,-1-1 0,1 0 0,-1 0 0,1 0 0,-1 0 0,0 0 0,1 0 0,-1 0 0,3-1 0,0 1-52,1-1 17,-1 0 0,1 0 0,-1 0 1,0 0-1,1-1 0,-1 1 0,0-1 0,0 0 0,0 0 0,0-1 1,0 1-1,-1-1 0,1 0 0,-1 0 0,0 0 0,5-6 1,-1 1-18,0-1-1,-1 0 1,1 0 0,-2-1 0,9-18 0,-9 19 586,-4 16 1150,1 18-969,2-16-642,-1 0-1,2 0 0,-1 0 0,2 0 1,-1-1-1,1 0 0,0 0 0,1 0 1,-1-1-1,2 0 0,-1 0 0,14 9 1,-13-11-721,-1-1 1,1 1 0,0-1 0,0 0-1,1-1 1,-1 0 0,1 0 0,14 2-1,17-4-9127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7.0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5 2883,'7'0'9967,"7"-1"-5478,-6 0-4459,1 0 1,0 0-1,0 1 0,0 0 0,0 0 1,0 1-1,0 0 0,15 5 0,-23-6-35,-1 1-1,1-1 1,-1 0-1,1 1 0,-1-1 1,0 1-1,1-1 1,-1 0-1,0 1 1,1-1-1,-1 1 0,0-1 1,1 1-1,-1-1 1,0 1-1,0-1 1,0 1-1,0-1 1,0 1-1,1 0 0,-1-1 1,0 1-1,0-1 1,0 1-1,0-1 1,0 1-1,-1-1 0,1 1 1,0 0-1,0-1 1,0 1-1,0-1 1,-1 1-1,1-1 0,0 1 1,0-1-1,-1 0 1,1 1-1,0-1 1,-1 2-1,-16 16 144,-81 51 1468,98-69-1627,0 0 0,0 0 0,0 0-1,0 0 1,0 1 0,0-1-1,0 0 1,0 0 0,0 0-1,0 0 1,0 1 0,0-1 0,0 0-1,0 0 1,0 0 0,0 0-1,0 1 1,0-1 0,0 0-1,0 0 1,0 0 0,0 0 0,0 1-1,0-1 1,0 0 0,1 0-1,-1 0 1,0 0 0,0 0-1,0 1 1,0-1 0,0 0 0,0 0-1,1 0 1,-1 0 0,0 0-1,0 0 1,0 0 0,0 0 0,1 0-1,-1 1 1,0-1 0,0 0-1,0 0 1,0 0 0,1 0-1,-1 0 1,0 0 0,18 6-265,19 1 404,-29-6-113,-1 0 0,1 1 0,-1-1 0,0 2 1,1-1-1,-1 1 0,0 0 0,7 5 0,-12-7 1,0 0 0,-1 0 0,1 0 0,0 1-1,-1-1 1,1 1 0,-1-1 0,0 1 0,0 0 0,1 0-1,-1-1 1,0 1 0,0 0 0,0 0 0,-1 0 0,1 0-1,0 0 1,-1 0 0,0 0 0,1 0 0,-1 0 0,0 1-1,0-1 1,0 0 0,0 0 0,0 0 0,-1 0 0,1 0 0,-1 0-1,1 0 1,-1 0 0,0 0 0,1 0 0,-3 4 0,-1 0 82,-1 1-1,1-1 1,-1 0 0,0 0 0,-1-1 0,1 1 0,-1-1 0,-12 8 0,-57 32 1469,56-41-2264,19-4 606,0 0 1,-1 0 0,1 0-1,-1-1 1,1 1 0,0 0-1,-1 0 1,1-1 0,0 1-1,0 0 1,-1 0 0,1-1-1,0 1 1,0 0 0,-1-1-1,1 1 1,0-1 0,0 1-1,0 0 1,0-1-1,-1 1 1,1-1 0,0 1-1,0 0 1,0-1 0,0 1-1,0-1 1,0 1 0,0 0-1,0-1 1,0 1 0,0-1-1,1 1 1,-1 0 0,0-1-1,0 1 1,0-1 0,0 1-1,1 0 1,-1-1 0,0 1-1,0 0 1,1-1 0,-1 1-1,0 0 1,1-1 0,14-20-6952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7.4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0 13997,'-61'118'4581,"55"-113"-7325,17-7 2482,116 2 1319,-125-1-1113,0 1 0,0 0 0,1-1 1,-1 1-1,0-1 0,0 1 0,0-1 0,0 0 0,0 0 0,0 0 0,0 0 1,0 0-1,2-2 0,21-22-4699,-15 14 1153,4-3-2351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12.5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71 0 3812,'-16'16'2626,"0"1"-1377,6-1 97,-2 0-706,3 0-352,3-1-95,4-4-257,2 1 128,0-3-865,0-3-1858,0-3-2433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7.7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5 320,'-14'-5'11569,"6"11"-5796,6 23-2879,2-11-2726,-3 11-119,-8 106 1311,9-45-6763,5-90 1645,16 0-3352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8.1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29 10186,'-1'0'434,"1"0"1,-1 0-1,0 0 1,0-1-1,0 1 0,0 0 1,0 0-1,0 0 1,0 1-1,0-1 1,0 0-1,0 0 1,0 0-1,1 1 1,-1-1-1,0 0 1,0 1-1,0-1 1,0 1-1,1-1 0,-1 1 1,0-1-1,0 1 1,1 0-1,-2 0 1,0 2-183,0 0-1,0 0 1,1-1 0,-1 1 0,1 0 0,0 0-1,-2 6 1,0 1-468,1 0 0,0 0 0,1 1 0,-1 10 0,2-16 219,0-1-1,0 0 1,1 0 0,-1 1 0,1-1-1,0 0 1,0 0 0,1 0 0,-1 0-1,1 0 1,0 0 0,0 0 0,0-1 0,0 1-1,1-1 1,-1 1 0,1-1 0,0 0-1,0 0 1,0 0 0,0 0 0,1-1-1,-1 1 1,1-1 0,0 0 0,-1 0-1,1 0 1,8 2 0,0 0-64,0 0 1,1 0-1,0-2 1,-1 1-1,1-2 1,0 0-1,0 0 1,23-3-1,-33 2 48,-1 0 0,0-1 0,1 0 0,-1 1 0,0-1 0,0 0-1,0 0 1,0-1 0,0 1 0,0 0 0,0 0 0,0-1-1,0 0 1,-1 1 0,1-1 0,0 0 0,-1 1 0,0-1 0,1 0-1,-1 0 1,0 0 0,0-1 0,0 1 0,0 0 0,0 0-1,-1 0 1,1-1 0,0-2 0,1-8-109,0 0 0,-1 0 1,-1-24-1,0 27 46,0 6 81,0 0 0,0 0 0,-1-1 0,0 1 0,0 0 0,0 0 0,0 0 0,-1 0 0,0 0 0,0 0 0,0 1 0,0-1 0,0 1 1,-1-1-1,1 1 0,-1 0 0,0 0 0,0 0 0,0 0 0,-1 0 0,1 1 0,0-1 0,-6-1 0,1-1 44,-1 1 0,0 1-1,0 0 1,0 0 0,0 1-1,0 0 1,0 0 0,-1 1-1,-13 0 1,19 2-79,1-1 0,-1 1 0,1 0 1,-1 0-1,1 1 0,0-1 0,-1 1 0,1-1 0,0 1 0,0 0 0,0 0 0,0 0 1,0 1-1,1-1 0,-1 1 0,1-1 0,-1 1 0,1 0 0,0 0 0,0 0 0,0 0 0,1 1 1,-3 5-1,1-3-478,1 0 1,-1 0-1,1 1 1,1-1 0,-1 0-1,1 1 1,0-1 0,1 1-1,-1-1 1,1 1-1,1-1 1,1 12 0,8 2-5243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8.7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170 27 8680,'-27'3'8768,"8"5"-6324,14-4-2318,0 1 0,1 0 1,-1 0-1,1 0 1,-5 8-1,9-12-10,-4 6-60,0 1 0,1 0-1,0 0 1,0 0 0,1 0 0,0 0-1,1 1 1,-1-1 0,2 0-1,-1 1 1,1-1 0,0 1 0,1-1-1,0 1 1,3 10 0,-3-16-104,0-1 0,1 1 1,-1 0-1,1 0 0,-1-1 1,1 1-1,0-1 0,0 1 0,0-1 1,0 0-1,0 0 0,1 0 1,-1 0-1,1 0 0,0 0 0,-1-1 1,1 1-1,0-1 0,0 0 1,0 0-1,0 0 0,0 0 1,0 0-1,4 0 0,-4 0 10,1-1-1,-1 1 0,1-1 1,0 0-1,-1 0 1,1 0-1,-1 0 1,1-1-1,0 0 1,-1 1-1,1-1 1,-1 0-1,0-1 1,1 1-1,-1-1 1,0 1-1,0-1 1,0 0-1,0 0 0,4-4 1,-2 0-37,-1 1 1,0-1 0,0-1-1,-1 1 1,1-1-1,-2 1 1,1-1-1,-1 0 1,0 0-1,0 0 1,0 0-1,-1-1 1,-1 1 0,1 0-1,-1 0 1,-1-11-1,1 13 76,-1-1 1,0 1-1,0 0 0,0-1 0,-1 1 0,0 0 0,0 0 1,0 0-1,0 1 0,-1-1 0,0 0 0,0 1 1,0 0-1,-1 0 0,1 0 0,-1 0 0,0 0 0,0 1 1,0-1-1,-1 1 0,1 0 0,-8-3 0,6 3 185,-1 0 0,0 1-1,1 0 1,-1 0 0,0 1-1,0-1 1,0 2 0,0-1 0,0 1-1,0 0 1,0 0 0,-14 3-1,17-2-211,0 0 0,0 1 0,1-1 0,-1 1 0,1 0 0,-1 0 0,1 0 0,0 0-1,0 1 1,0-1 0,0 1 0,0 0 0,0 0 0,1 0 0,-1 0 0,1 0 0,0 0 0,0 1 0,0-1 0,0 1-1,1 0 1,0-1 0,-1 1 0,0 5 0,1-2-487,-1 1-1,1-1 1,0 1 0,0 10 0,1-16 134,0 0 1,0-1 0,1 1 0,-1 0 0,0 0-1,1-1 1,-1 1 0,1 0 0,-1 0 0,1-1-1,0 1 1,0-1 0,-1 1 0,1-1 0,1 1 0,-1-1-1,0 1 1,0-1 0,0 0 0,1 0 0,-1 0-1,0 0 1,4 2 0,22 6-7229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9.1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64 0 15887,'0'0'4676,"0"4"-3939,0 18-64,-4 9-225,-4 11 1,-1 7-129,-1 7-544,-2 4 608,4 0-832,0-5 800,3-17-1089,5-14 225,0-13-1026,0-10-383,15-1-1795,13-21-3138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9.4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0 13773,'-4'24'1762,"0"3"352,-2 4-417,2 0-608,2 2 96,0 1-832,0 3 480,0-1-1090,0-1 706,0-8-834,0-5 481,2-8-960,-2-1-161,2-6-641,0 1-1793,0-5-1410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9.8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16848,'0'0'4004,"11"0"-4068,9 4 736,5 7-159,3-1-513,3 3-32,0-6-1089,12-7-1922,-4 0-5061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30.2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0 14958,'9'3'6128,"20"5"-6175,11-9-29,-33 0 26,1 1 0,-1-1 0,0 1 0,0 0 0,1 1 0,-1 0 0,0 0 0,0 1 0,0-1 0,0 2 0,0-1 0,12 7 0,-18-6 35,1 0 1,-1 0 0,0 0-1,-1 1 1,1-1-1,-1 0 1,1 1 0,-1-1-1,0 0 1,0 1 0,0-1-1,-1 0 1,1 1 0,-1-1-1,-1 5 1,-3-1-3,0 1 0,0-1 1,-1 0-1,0 0 0,0 0 0,0-1 1,-1 0-1,-11 8 0,-8 7-78,5-1 2,8-6 139,-1-1 1,-1-1-1,0 0 1,-19 10-1,34-22-36,0 0 0,-1 0-1,1 0 1,0 1 0,0-1-1,0 0 1,0 0 0,0 0-1,0 0 1,-1 0 0,1 0-1,0 0 1,0 1 0,0-1-1,0 0 1,0 0 0,0 0 0,0 0-1,0 0 1,0 0 0,0 1-1,0-1 1,0 0 0,0 0-1,0 0 1,0 0 0,0 1-1,0-1 1,0 0 0,0 0-1,0 0 1,0 0 0,0 0-1,0 1 1,0-1 0,0 0-1,0 0 1,0 0 0,0 0-1,0 0 1,0 0 0,0 1 0,0-1-1,1 0 1,-1 0 0,0 0-1,0 0 1,0 0 0,0 0-1,0 0 1,0 0 0,1 1-1,-1-1 1,0 0 0,0 0-1,0 0 1,15 7 343,17 4-292,-19-8-124,0-1 0,1 0-1,-1 0 1,0-2-1,1 0 1,-1 0-1,1-1 1,15-4-1,-26 4-591,1 0 0,-1-1 0,0 0-1,0 1 1,0-1 0,0 0 0,0-1-1,3-2 1,-2 2-665,13-12-7029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30.5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7 410 13997,'-6'0'5638,"6"1"-4485,0 1 256,0 0-864,12 3 544,8 5-1154,9 0 162,2 3 31,-2 2-256,3-4 31,-5 0-1696,4-4-33,3-5-2594,-3-2-6887</inkml:trace>
  <inkml:trace contextRef="#ctx0" brushRef="#br0" timeOffset="1">406 0 10025,'2'27'2403,"11"13"63,3 9-640,0 8-193,-3 7-1280,-5 3 479,-4 0-960,-4-5 577,0-5-802,0-10 289,-12-7-2434,-9-4-2082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32.2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794 88 961,'-7'-44'9299,"7"41"-8725,-1 0 0,0 0 1,1 0-1,-2 1 0,1-1 1,0 0-1,0 1 0,-1-1 1,1 1-1,-1 0 0,0-1 0,0 1 1,-3-3-1,0 4-268,1 0-1,-1 0 1,1 0-1,-1 1 1,1 0 0,-1 0-1,1 0 1,-1 0 0,1 1-1,-1 0 1,-6 2-1,-5 5-328,1 1-1,0 0 0,0 1 1,0 1-1,2 1 0,-22 22 1,9-10 66,-86 74-72,-60 56 101,137-119-111,2 1-1,-47 67 1,64-77 16,1 0 0,1 2 0,1-1 0,1 2 1,2 0-1,1 0 0,-9 51 0,10-24-58,3 1 0,2 0 0,6 68 0,-3-116 64,1-1 1,0 1 0,1 0-1,0-1 1,0 1 0,1-1-1,0 0 1,1 0-1,0 0 1,0 0 0,0-1-1,1 1 1,0-1 0,12 12-1,-8-11-4,0 0 1,0-1-1,0 0 0,1-1 0,0 0 0,1 0 0,-1-1 0,1 0 0,0-1 1,19 5-1,28 1 25,1-2 0,0-3 0,0-3 0,59-4 0,-63 1-152,100-10 30,15 0-31,-147 11 72,-1-2 1,42-7-1,-62 8 977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32.8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 0 10090,'-1'1'221,"0"-1"0,1 0 1,-1 1-1,0-1 0,1 1 0,-1-1 1,1 1-1,-1-1 0,1 1 1,-1 0-1,1-1 0,0 1 1,-1 0-1,1-1 0,0 1 1,-1 0-1,1-1 0,0 1 1,0 0-1,0-1 0,-1 1 1,1 0-1,0 0 0,0-1 1,0 1-1,0 0 0,1 1 1,-1 32-347,0-23 795,0 111-707,-1-142-83,-1-1 1,-1 1 0,-1 0 0,-1 0-1,-14-38 1,19 57 123,0 0 0,-1 1 0,1-1 0,0 1 0,0-1 0,0 0 0,0 1 0,-1-1-1,1 1 1,0-1 0,0 0 0,0 1 0,0-1 0,1 0 0,-1 1 0,0-1 0,0 1 0,0-1 0,0 0 0,1 1-1,-1-1 1,0 1 0,0-1 0,1 1 0,-1-1 0,1 1 0,-1-1 0,0 1 0,1-1 0,-1 1 0,1-1-1,-1 1 1,1 0 0,-1-1 0,1 1 0,-1 0 0,1-1 0,0 1 0,-1 0 0,1 0 0,-1 0 0,1-1 0,0 1-1,-1 0 1,1 0 0,-1 0 0,1 0 0,0 0 0,-1 0 0,1 0 0,0 0 0,-1 1 0,1-1 0,-1 0 0,1 0-1,0 1 1,50 11 267,-35-7-231,51 6-44,-50-9 0,1 1-1,-1 0 0,0 2 1,0 0-1,25 11 0,-41-16 10,-1 0 0,0 0 0,1 0 1,-1 1-1,1-1 0,-1 0 0,1 0 0,-1 1 0,0-1 0,1 0 1,-1 1-1,0-1 0,1 0 0,-1 1 0,0-1 0,0 1 0,1-1 1,-1 0-1,0 1 0,0-1 0,0 1 0,1-1 0,-1 1 0,0-1 1,0 1-1,0-1 0,0 1 0,0-1 0,0 1 0,0-1 0,0 1 1,0-1-1,0 1 0,0-1 0,-1 0 0,1 1 0,0-1 0,0 1 1,0-1-1,0 1 0,-1-1 0,1 1 0,0-1 0,-1 0 0,1 1 0,0-1 1,-1 0-1,1 1 0,0-1 0,-1 0 0,1 1 0,0-1 0,-1 0 1,1 0-1,-1 0 0,1 1 0,-1-1 0,0 0 0,-27 15 845,2-6-755,4-2-34,0 2 1,0 0 0,-37 23 0,46-18 70,12-14-223,1 1 0,0-1 0,-1 1 0,1-1 0,0 1 0,-1-1 0,1 0 0,0 1 0,0-1 0,0 1 0,0-1 0,-1 1 0,1-1 0,0 1-1,0-1 1,0 1 0,0-1 0,0 1 0,0-1 0,0 1 0,0 0 0,0-1 0,1 1 0,-1-1 0,0 1 0,0-1 0,0 0 0,1 1 0,-1-1 0,0 1 0,1 0-1,6 0-4696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13.1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181 1 3555,'-3'0'1060,"1"0"0,0 0 0,0 1 0,-1-1 0,1 1 0,0 0 0,0-1 0,0 1 0,-4 2 0,-16 14 2342,-15 31-5418,22-26 2997,-4 2-1025,-22 28 185,38-48-217,1 0-1,-1 0 1,1 0 0,0 0 0,0 0-1,1 1 1,-1-1 0,1 0 0,0 1-1,-1 7 1,2-11-1637,9-1-4485,4-3 1500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9:51.9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48 366 2594,'-15'-1'474,"-7"-1"-214,15-2 2765,4-3 8313,14 5-11108,314-35 332,-151 23-569,-65 0 43,106-7 83,-196 21-88,0-1-1,-1-1 1,1-1-1,-1 0 1,0-2-1,0 0 1,0-1 0,0 0-1,-1-2 1,20-11-1,46-33-59,51-29 147,-110 68-100,1 2 0,0 0-1,42-11 1,-32 15 41,0 3-1,1 1 0,0 1 0,49 5 0,-52-2-82,12 3 20,56 12 0,-66-10 34,-27-5 2,0 1 1,0 0 0,-1 0-1,1 1 1,-1 0 0,0 0-1,0 1 1,0 0-1,0 0 1,-1 1 0,0 0-1,1 0 1,-2 0 0,1 1-1,-1 0 1,0 0 0,7 10-1,-2 2 103,0 0 1,-1 1-1,-2 0 0,1 1 0,5 29 0,-3-14-137,1-1-1,2 0 0,18 36 1,-23-55-4,0-1 0,1 0 0,1 0 0,0-1 0,0-1 0,1 1 1,1-2-1,0 1 0,16 10 0,-19-17-7,0 0 1,1 0-1,0-1 1,-1 0-1,2-1 1,-1 0-1,0 0 0,18 1 1,9-1 76,42-2 1,-55-1-134,-13-1 72,-1 0 0,0-1 0,0-1 1,0 0-1,0 0 0,-1-1 0,1 0 1,-1-1-1,0 0 0,0 0 0,-1-1 0,1 0 1,-1 0-1,8-9 0,10-11-33,0 0-1,35-49 1,-32 33-226,45-89-1,-69 125 277,1-1 0,0 1-1,0 0 1,0 1-1,1 0 1,0 0 0,0 0-1,0 1 1,8-4-1,3-3 31,-7 5 7,0 0 0,0 0 0,0 1 0,1 0 0,0 1 0,0 0 0,0 1-1,1 0 1,-1 1 0,1 1 0,-1 0 0,1 0 0,-1 1 0,18 3 0,-24-1 24,1 0-1,0 1 0,-1 0 1,0 0-1,1 1 1,5 4-1,13 7-40,12 4-54,0 1 0,54 41 0,-53-30 136,-1 1 1,42 50 0,-58-59-133,0-1-1,1-1 1,1-1-1,36 24 1,-47-36 10,1-1 1,0 0-1,1-1 0,-1 0 1,1-1-1,0 0 0,1-2 1,-1 1-1,1-2 0,-1 0 1,19 0-1,-24-2 17,1 0 0,0-1 0,0 0 0,0-1 1,-1 0-1,1-1 0,-1 0 0,1 0 0,-1-1 0,0 0 0,-1-1 1,1 0-1,-1 0 0,1-1 0,-2 0 0,1 0 0,-1-1 0,9-10 1,116-137 115,-98 116-137,62-62-13,-89 95 21,-1 1 1,1-1-1,0 1 1,0 1 0,0-1-1,0 1 1,0 0-1,1 1 1,0 0 0,-1 0-1,15-1 1,8 1 91,54 2 0,-40 1 9,-39-1-112,0 1 0,0 0-1,0 0 1,0 0 0,0 0 0,-1 1 0,1 0 0,0 0-1,-1 0 1,0 0 0,1 1 0,6 5 0,4 5 54,27 28 1,-17-15-66,-12-13 25,-1 1-1,11 16 1,-15-18-16,1-1 1,0 0-1,0-1 0,1 0 1,12 10-1,-1-7 1,0 0-1,1-1 1,0-1 0,0-1 0,1-1-1,1-1 1,-1-2 0,1 0 0,1-1-1,37 2 1,-3 0 3,51 2-283,-107-9 298,0-1 0,0 1 1,0-1-1,-1 0 0,1 0 1,0 0-1,-1 0 1,1 0-1,-1 0 0,1-1 1,-1 1-1,0-1 0,4-3 1,29-31-22,-15 15 42,-3 4-12,-1 0-1,0-1 1,-1-1 0,-1 0 0,12-25-1,-14 25-21,1 1-1,22-25 1,-28 36-3,0 1 1,1 0 0,0 1 0,0-1 0,0 1 0,16-6 0,13-9 57,-34 18-48,10-7-6,1 0 1,0 0-1,1 2 0,0-1 1,0 2-1,1 0 0,-1 1 1,28-5-1,-38 10 3,112-9 98,-102 10-87,0 0 0,0 0 0,0 2-1,0 0 1,25 8 0,-27-6-3,0 0 1,-1 0-1,1 1 1,-1 1-1,-1 0 1,0 1-1,12 9 1,-16-10 27,0 0-1,-1 0 1,0 0 0,-1 1 0,1 0-1,-1 0 1,-1 1 0,0-1 0,0 1-1,5 17 1,10 41 105,-11-33-207,1-1-1,2 0 1,1-1-1,2 0 1,25 43-1,-19-37-145,-16-30 189,0 0-1,0-1 0,1 1 1,6 7-1,-9-13 1,0 1 1,0-1 0,1 0-1,-1 0 1,1 0-1,-1-1 1,1 1-1,0-1 1,-1 1 0,1-1-1,0 0 1,0 0-1,0 0 1,0 0-1,5 0 1,48 3 66,57-2 0,-67-3 474,-42 1-484,0-1 0,0 0 0,0 0 0,0-1 0,0 1 1,-1-1-1,1 0 0,0 0 0,-1 0 0,1-1 1,-1 1-1,0-1 0,0 1 0,0-1 0,0 0 1,0-1-1,-1 1 0,4-6 0,3-4 106,-1 0 0,0-1 1,9-24-1,-8 17-139,-2-1 1,-1 0 0,0 0-1,-2 0 1,3-45 0,-6 39 3,11-115-295,-11 141 282,0-1 0,0 1 0,0-1 0,0 1 0,1 0 0,-1 0-1,1 0 1,0 0 0,0 0 0,0 0 0,-1 0 0,2 0 0,-1 1 0,0-1 0,3-1 0,38-20-56,-9 11 155,0 2 1,1 0 0,1 3-1,0 1 1,43-2 0,-55 6 103,-14 0-191,1 1 0,-1 0 0,1 1 0,0 1-1,-1-1 1,1 1 0,-1 1 0,1 0 0,-1 1-1,0 0 1,0 0 0,0 1 0,0 0 0,-1 1-1,0 0 1,0 1 0,0 0 0,0 0 0,9 10-1,0 1 40,28 35 1,-41-46-49,0 2 1,0-1 0,-1 0-1,0 1 1,-1 0 0,1 0 0,-2 0-1,5 16 1,-1 18-3,-3-19-32,1-1-1,1 0 0,10 28 0,-12-42 29,0-1 1,1 1 0,0-1-1,1 0 1,0 0 0,0-1-1,0 1 1,0-1 0,1 0-1,0-1 1,1 1 0,12 8-1,-2-4 4,0 0 0,0-1 1,1-1-1,0-1 0,0 0 0,1-2 0,0 0 0,0-1 0,36 4 0,-19-6-29,211 12-218,-232-14 277,0-1-1,0 0 0,0-1 1,-1 0-1,1-2 0,0 0 1,14-5-1,-11 6-567,-1 4-4384,-5 4-2412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9:42.0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22 1121,'2'-13'10810,"4"7"-6278,15 4-3445,-7 3-871,106-2 731,235 11-298,-274-5-532,92-6 0,-60-1-68,-91 2-30,0 0-1,-1 2 1,1 1-1,0 0 1,24 8-1,-37-8-10,0 1 0,0 0 0,0 0 0,0 0 0,-1 1 0,0 1-1,0 0 1,0 0 0,-1 0 0,0 1 0,0 0 0,0 0 0,-1 0 0,6 11 0,31 57 222,-28-47-161,2 0 1,23 32 0,-33-52-70,0-1 0,0 1 0,0-1 0,1 0-1,0-1 1,0 0 0,1 0 0,0-1 0,0 0 0,0 0 0,12 3 0,27 5-17,0-1 0,1-4 0,0-1 0,0-2 0,70-2 0,-108-4-18,-1-1-1,1 1 1,0-2-1,0 1 1,-1-1 0,0-1-1,1 0 1,-1-1-1,-1 0 1,15-9-1,4-5-174,52-45-1,-79 62 209,16-14-11,1-1 0,1 2-1,0 1 1,1 0 0,1 1 0,0 2 0,29-13 0,-31 18-6,1 1-1,0 1 1,0 0 0,30-1-1,83 5-6,-60 2 69,-63-2-52,0 1 0,0 0-1,0 1 1,0 0 0,0 1 0,-1 0 0,1 0 0,-1 1-1,0 0 1,0 1 0,0 0 0,-1 0 0,16 13 0,1 5 16,-1 0 0,36 47 0,-55-64-7,15 17-2,1 0 0,0-1-1,43 31 1,-49-42-32,1-1 0,0 0-1,0-1 1,1-1 0,0-1 0,0 0-1,25 6 1,-29-10-83,0-1 0,0-1 1,1 0-1,-1 0 0,0-2 0,0 1 0,0-2 0,0 0 0,0 0 1,13-5-1,-7 0 66,-1 0 1,0-1-1,0-1 1,-1-1-1,0 0 1,15-14-1,6-8-47,-2-2 1,63-76-1,-71 76 196,0 1 0,3 2 0,0 1 1,49-36-1,-69 60-53,1 0 0,-1 1 0,1 0 0,0 0 0,0 2 1,0-1-1,0 1 0,25-2 0,11 2 71,49 4 1,-42 0-84,-48-1-23,0 0-1,0 1 1,0 0-1,0 0 1,-1 1-1,1-1 1,0 2-1,-1-1 1,0 1-1,1 0 1,-1 0-1,0 1 1,0-1-1,-1 1 1,1 1-1,-1-1 1,8 9-1,5 8-19,0 0-1,-1 2 1,-1 0 0,-1 1-1,-1 0 1,20 52-1,28 47-44,-57-115 60,4 8-28,1 0 0,1-1 0,20 24 0,-27-35 10,0 0-1,1-1 0,-1 1 0,1-1 1,-1 0-1,1 0 0,0-1 0,0 1 1,0-1-1,1 0 0,-1 0 1,0-1-1,1 0 0,-1 0 0,1 0 1,9 0-1,-14-1 13,6 1 2,-1-1 0,1 0 0,0 0-1,-1-1 1,1 1 0,-1-2 0,1 1-1,-1-1 1,1 0 0,-1 0 0,0 0-1,0-1 1,0 0 0,6-4-1,38-34 33,-2-2 0,-2-3 0,41-51 0,-53 59-26,6-7-5,61-66 14,-84 94-11,1 2 0,0 0 0,1 1 0,26-15 0,-33 25 43,-1-1 0,0 2 0,1 0 0,-1 0 0,1 1 0,0 0 0,0 1 0,0 1 0,20 1 0,-15-1 1,-10 0-28,0 1 1,-1 0 0,1 1-1,-1-1 1,0 1 0,1 0 0,-1 1-1,8 4 1,49 30 23,-40-22-67,18 10-13,-1 2 0,-2 1 0,-1 2 0,-1 2 0,-2 1 0,35 42 0,-64-68 78,2 0 0,-1-1 0,1 0 0,14 10 0,2 1 19,-12-7-79,-1 0 0,17 21 0,-20-23 3,-1 0-1,1 0 1,0 0 0,1-1 0,-1-1-1,2 1 1,15 9 0,-19-13 19,-1-1 0,1 1 0,0-1 0,0 0 0,0 0 0,0-1 0,1 1 0,-1-1 0,0 0 0,1-1 0,-1 1 0,0-1 0,1 0 0,-1 0-1,0-1 1,1 0 0,-1 0 0,0 0 0,1 0 0,-1-1 0,0 0 0,0 0 0,-1-1 0,1 1 0,0-1 0,-1 0 0,1 0 0,7-7 0,21-24 34,-1-1 0,-2-2 0,-1-1 1,-3-1-1,-1-1 0,-1-1 0,-3-1 0,19-52 0,-6 22 244,-32 71-292,-1 1-1,0 0 0,1 0 1,-1 0-1,1-1 1,-1 1-1,1 0 0,-1 1 1,1-1-1,-1 0 1,1 0-1,-1 1 0,1-1 1,-1 1-1,0-1 1,1 1-1,-1 0 0,0-1 1,2 2-1,15 13 27,0 1 1,0 1-1,14 19 1,18 17-13,-15-15 289,-1 1 1,-2 1 0,47 82-1,-33-51-501,-45-69 207,0 0 0,0 0 0,1-1 0,-1 1 0,1 0 0,-1-1-1,1 1 1,-1-1 0,1 1 0,0-1 0,0 0 0,0 0 0,0 0-1,0 0 1,0 0 0,0 0 0,0-1 0,0 1 0,0-1 0,0 1-1,0-1 1,0 0 0,1 0 0,-1 0 0,0 0 0,0 0 0,0 0-1,0 0 1,1-1 0,-1 1 0,0-1 0,2-1 0,7-3 51,-1 0 0,1-1 0,-1 0-1,-1-1 1,10-8 0,13-8-53,148-77-58,-145 83 47,1 2 0,0 2 0,51-12 0,-70 21 64,-1 0 0,0-2 0,0 0 0,0 0 0,-1-2 0,0 0 0,0 0 0,25-21 0,-23 14 20,-2 0-1,0 0 0,-1-2 0,0 0 0,-2 0 0,18-31 1,-10 15-109,-20 33 140,12 21-295,27-12 165,-23-5-8,0-1 1,0 0-1,23 0 1,10-2-195,-24 1 290,0-2 0,0 0 0,0-2 0,0-1 0,-1 0 0,1-2 0,28-10 0,-28 8 143,-15 10-3870,-6 5-1458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9:43.1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223 31 11499,'2'-24'2809,"-2"18"3655,-1 18-6352,-1 1 1,0-1 0,-1 0 0,-1 0-1,0 0 1,-8 17 0,-5 16-70,-149 546 64,161-569-123,1-1 0,2 1 0,-1 24 0,4-45-5,-1 0 1,0 0-1,1 0 0,-1 0 1,1 0-1,0 0 0,-1 0 1,1 0-1,0 0 0,0 0 1,-1 0-1,1 0 0,0-1 1,0 1-1,0 0 0,0-1 1,0 1-1,0-1 0,0 1 1,0-1-1,0 1 0,0-1 1,0 0-1,1 1 0,-1-1 1,0 0-1,0 0 0,0 0 1,0 0-1,1 0 0,-1 0 1,0 0-1,2-1 0,4 1 12,0 0 0,0-1 1,0 0-1,11-3 0,-6 0-9,0-2-1,-1 1 1,0-1 0,0-1 0,-1 0 0,0-1-1,14-12 1,61-69-1502,5-26-88,-22 26 1220,-68 89 388,0 0 1,0 0 0,0 1 0,0-1 0,0 0 0,1 0 0,-1 0 0,0 1-1,0-1 1,0 0 0,0 0 0,0 0 0,0 1 0,0-1 0,0 0-1,0 0 1,1 0 0,-1 0 0,0 1 0,0-1 0,0 0 0,0 0-1,0 0 1,1 0 0,-1 0 0,0 0 0,0 1 0,0-1 0,1 0-1,-1 0 1,0 0 0,0 0 0,0 0 0,1 0 0,-1 0 0,0 0-1,0 0 1,0 0 0,1 0 0,-1 0 0,0 0 0,0 0 0,0 0-1,1 0 1,-1 0 0,0 0 0,0 0 0,0-1 0,1 1 0,-1 0-1,0 0 1,0 0 0,0 0 0,0 0 0,1 0 0,-1-1 0,0 1-1,0 0 1,0 0 0,0 0 0,0 0 0,0-1 0,1 1 0,-1 0-1,0 24-98,-1-17 231,-2 50 391,-2 0-1,-3 0 0,-2-1 0,-26 79 0,-89 267 529,-38 142 48,157-522-1110,3-14-71,1 0 1,-1 1-1,2-1 0,-1 0 1,1 1-1,0-1 0,1 1 0,0-1 1,2 17-1,-1-24-58,-1-1 0,0 1 0,0-1 1,1 1-1,-1-1 0,0 1 0,1-1 0,-1 1 1,0-1-1,1 1 0,-1-1 0,1 1 0,-1-1 1,1 0-1,-1 1 0,1-1 0,-1 0 0,1 1 1,-1-1-1,1 0 0,0 0 0,0 1 0,21 0-6576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9:44.1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307 14 9545,'3'-14'4191,"-11"17"-769,-12 20-1730,3 7-1465,2 1-1,-21 58 1,-12 71-159,29-94 22,-18 57 8,-66 274 391,96-337-633,25-67-224,4-10 393,-1-1 0,-1-2 1,-1 0-1,30-39 1,-15 18-143,32-38-343,153-170-153,-214 243 625,-3 4-9,-1 1 0,0-1 1,1 1-1,-1-1 0,1 1 0,-1-1 0,1 1 1,-1 0-1,1 0 0,0 0 0,0 0 1,0 0-1,0 0 0,0 0 0,0 1 0,0-1 1,2 0-1,-3 5 2,0-1 0,0 1 0,0-1 0,-1 1 0,1-1-1,-1 1 1,0 0 0,0-1 0,0 1 0,-1 4 0,1 0 85,-2 48 338,-2-1-1,-14 71 1,-38 108-147,-36 72 205,-13 52 36,30 3-302,70-324-290,2 47 1,2-82 25,1-1 0,0 1-1,0 0 1,0-1 0,0 1-1,1-1 1,-1 1 0,0 0 0,1-1-1,-1 1 1,1-1 0,1 3-1,-2-4-42,1 1 1,0-1-1,0 1 0,-1-1 0,1 0 0,0 1 0,0-1 0,0 0 0,-1 0 0,1 0 0,0 1 0,0-1 0,0 0 0,0 0 0,-1 0 0,1 0 0,0-1 0,0 1 0,0 0 1,0 0-1,-1 0 0,1-1 0,0 1 0,1-1 0,34-15-4478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9:47.0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0 498 4292,'0'-4'5748,"2"-13"-3318,2 13-2263,0 0 0,0 0 0,1 1-1,-1-1 1,1 1 0,0 0-1,9-4 1,6-5 133,17-12-129,2 1 0,1 2-1,1 1 1,0 3 0,1 1 0,1 2 0,1 2 0,0 2-1,0 2 1,1 2 0,44 0 0,-82 6-153,14-1 17,-1 1 0,1 0 0,0 2 0,-1 1 1,0 0-1,1 2 0,24 8 0,16 14 125,60 37 0,-100-54-135,1 0-1,0-1 1,1-2-1,0 0 0,0-1 1,0-1-1,39 2 1,13-3 72,78-7 0,-137 1-80,0 0 0,0-1 0,-1 0 0,1-2 0,-1 0 0,0 0 0,16-9 0,98-60 217,-105 59-156,45-29 66,-3 1 286,106-50 1,-148 82-343,0 2-1,0 1 1,1 0 0,0 2-1,1 1 1,0 1 0,-1 1-1,43 1 1,-63 3-83,0 0 1,0 0-1,-1 0 1,1 0-1,0 1 1,-1 0-1,1 0 1,-1 0-1,0 0 1,0 1-1,1 0 1,-2 0-1,7 5 1,6 8 41,25 30 0,-8-8-20,-9-15-22,1-2 0,1-1 0,1-1 0,33 18 0,122 54 44,-161-81-43,15 7 9,1-1 0,1-2 1,0-2-1,1-2 1,0-1-1,1-2 1,0-1-1,56-1 0,-85-5-7,0-1-1,0-1 0,-1 0 0,1-1 0,-1 0 0,0 0 0,13-7 0,72-40 143,-62 31-95,197-131 177,14-8-176,-223 147 10,0 2 0,1 1-1,1 0 1,-1 2 0,1 0-1,0 2 1,0 1 0,1 0-1,42 2 1,-32 1-12,0 2 0,0 2 1,-1 1-1,0 1 0,0 2 0,0 1 0,39 17 1,-51-17-23,0 1 1,-1 2 0,0 0 0,-1 0 0,0 2-1,-1 1 1,0 0 0,-2 1 0,0 1 0,0 0 0,18 29-1,17 43 135,-35-58 0,2-1-1,22 29 1,-33-49-140,1-1 0,0-1-1,1 1 1,0-1 0,0-1 0,1 0-1,-1 0 1,2-1 0,-1 0 0,12 4-1,-1-2-16,1-1 0,1-1 0,-1-1 0,1-1 0,36 2 0,116-7 43,-173 0-54,17-1 5,1 0 0,-1-2-1,0-1 1,0 0-1,-1-1 1,0-1 0,0-1-1,0-1 1,29-19-1,-4-1 12,-2-2 0,55-54-1,-44 30-42,-3-2-1,81-123 1,-129 179 21,0 1 1,0-1-1,-1 1 1,1-1-1,0 1 1,0 0-1,0-1 1,-1 1-1,1 0 0,0-1 1,0 1-1,0 0 1,0 0-1,0 0 1,0 0-1,0 0 0,0 0 1,-1 0-1,1 0 1,0 0-1,0 1 1,0-1-1,1 1 1,20 7-168,89 68 107,-72-47 109,61 34-1,-16-20 27,1-4 1,2-3-1,1-5 0,176 39 1,-246-67-63,1 0 1,0-1 0,0-1 0,0 0 0,0-2-1,0 0 1,-1-1 0,1-1 0,0-1-1,-1-1 1,0 0 0,0-1 0,0-1-1,16-10 1,-9 1-8,-1-1 1,-1-1-1,0-1 0,-2-1 0,0-1 1,26-34-1,-23 26-3,1 2 0,1 1 0,41-32 0,-59 53-2,0 0 1,1 0 0,-1 1-1,1 1 1,0-1 0,18-3-1,63-7-50,-44 8 48,218-26-13,330 2 0,-591 30 20,183-10 70,-159 7-53,-1-1-1,0-2 0,0-1 0,48-19 0,-58 22-5663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9:57.0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10 606 4516,'-9'0'13824,"25"0"-10589,31 2-5675,-33-1 3938,256 4-1060,-221-7-374,-11-1-43,0-2 1,0-2 0,-1-1 0,40-15-1,59-12 4,-115 30-9,-1 0 0,0-1-1,0-2 1,0 0 0,-1 0-1,22-15 1,-7 1 44,-1-2-1,36-34 0,-51 42-59,0 2-1,0 0 0,2 2 0,0 0 1,0 0-1,26-9 0,-17 8-15,0-2 0,-1-1-1,42-32 1,-19 13 28,-41 29-22,1 1 1,-1-1 0,1 2-1,0 0 1,0 0 0,1 1-1,-1 1 1,1 0-1,14-1 1,19 0 61,49 5 0,-28 0 60,-53-2-72,0 1 0,0 1 0,-1 0 0,1 1 0,0 0-1,-1 1 1,0 0 0,0 1 0,0 0 0,12 9 0,11 8 171,58 49 0,-3-1-255,-23-22 104,-38-26-33,1-1-1,1-1 0,39 18 1,-22-18-35,1-3 0,0-1 0,1-3 0,1-2 0,0-2 0,1-2 0,77 0 0,-116-7 21,1-1 0,0 0 0,0-1 0,0 0-1,-1-1 1,1-1 0,-1 0 0,0-1 0,0 0 0,0-1 0,-1-1 0,0 0 0,17-12 0,11-9-14,-2-3-1,0-1 1,54-61 0,-62 60-14,131-136 24,-144 155-8,0 1 0,1 0 0,0 1 0,1 1 0,26-11 0,-35 19 13,0-1 1,0 2 0,1 0-1,-1 0 1,1 1 0,-1 0-1,1 0 1,0 1 0,-1 1 0,1 0-1,15 3 1,7 4 159,-1 2 1,40 16-1,-40-12-136,-1 1-1,0 2 1,-1 0-1,45 36 1,-33-18-40,-2 2 0,45 52 0,-46-49 51,1-2 1,78 58 0,-99-83-59,2 0 0,0-2 0,0-1 0,1 0-1,0-2 1,36 10 0,-13-8-9,0-2 1,65 4-1,-90-10 28,1-1 1,-1 0 0,0-2-1,0-1 1,0 0 0,0-1-1,-1-1 1,1-1 0,-1-1-1,0-1 1,22-10 0,6-9 11,-1-2 0,59-46-1,-81 55-84,-1-1 0,-1-2-1,0 0 1,-2-1-1,28-43 1,-44 60 23,-1-1 1,0 0-1,0 1 1,-1-1-1,2-8 1,-3 9-44,1 1-1,0-1 1,0 0 0,0 0 0,1 1 0,-1-1 0,7-7 0,-7 9 78,1 1-1,0-1 1,0 1 0,0 0 0,0 0 0,0 0 0,1 0 0,-1 0 0,1 1 0,0-1 0,0 1 0,0 0-1,0 1 1,0-1 0,1 1 0,-1-1 0,0 1 0,1 0 0,-1 1 0,0-1 0,9 1 0,20-3 49,-24 1-44,0 1-1,1 0 1,-1 0-1,1 1 0,-1 0 1,1 1-1,-1 0 0,0 1 1,0 0-1,1 0 1,13 6-1,10 10 109,0 1 0,-1 1-1,-1 2 1,52 48 0,-36-14 72,-34-38-103,2 0 0,29 27 0,4-2 36,-28-24-37,0-1 1,46 30-1,-48-36-37,2-2-1,-1 0 1,2 0 0,-1-2 0,1-1 0,0 0 0,1-2-1,0 0 1,-1-2 0,38 2 0,-40-4 1,0-2 0,29-4 0,-39 3-31,-1-1 0,0 1 0,1-1 0,-1-1 0,0 1 0,0-1 0,13-10 0,18-16-19,-1-2 1,-2-2-1,-1-1 1,30-41-1,-55 63-47,-1-1-1,-1-1 1,0 0-1,-1 0 1,8-24 0,-12 27 14,2 0 0,-1 0 0,2 0 0,-1 1 0,1 0 0,1 0 0,0 0 0,1 1 0,0 0 0,16-15 0,-19 22 42,1-1-1,-1 1 1,1 0-1,0 0 0,0 1 1,0 0-1,1 0 1,7-1-1,58-7-19,-23 3 19,-8 2 59,-1 2 1,0 2-1,47 4 0,-70-1-21,1 1-1,-2 0 0,1 1 0,0 1 1,-1 1-1,0 0 0,0 1 0,-1 1 1,24 16-1,-10-4 45,0 2 0,-2 0 0,41 44 0,-58-54-70,0 0 0,0 1 0,-1 0 0,-1 1 0,10 23-1,22 74 110,-29-77-88,1 0 1,19 36-1,-27-62-32,1-1 1,-1 0-1,2 0 0,-1 0 0,1 0 0,0-1 0,1 0 1,-1 0-1,1-1 0,0 0 0,1 0 0,-1-1 0,1 0 1,0 0-1,0 0 0,0-1 0,0-1 0,15 4 0,9-1-6,0-1-1,0-2 1,57-3-1,-48 0 6,59-6-105,99-18 0,-30 2-4,0-4-141,-11 2-313,-78 22 109,-55 4-2606,-25 10-4962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0:08.6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8 7463,'-8'0'1250,"7"1"-919,-1-1-1,1 0 1,-1 0 0,1 1 0,-1-1 0,1 0 0,-1-1 0,1 1 0,-1 0 0,1 0 0,-1-1 0,1 1 0,-1-1 0,-1 0 0,2-5 5229,1 13-3481,-15 739-811,16-541-1207,0-177 636,-1-16-1967,1-1-5871,-1-17-199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0:10.6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61 4356,'-9'-3'14762,"16"-4"-11126,24-7-6209,-28 12 3970,16-5-1283,-1 1-1,1 0 1,0 2 0,0 0 0,37-3-1,102 7 354,-77 2-266,-28-2-46,0 3 0,74 13 0,-105-13-109,42 1-1,-2-2 3,69 9 408,33 4 177,-85-5-526,-4-1 151,81 21 1,-114-21-168,0-1 1,65 2-1,88-7-10,-125-3-46,-58-1-3,0-1-1,0 1 1,-1-2 0,13-3 0,-12 2-9,-1 1 1,1 1 0,-1 0 0,14 0 0,-27-24-7482,-5 16-2317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0:12.1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20 7687,'21'0'10014,"21"1"-6913,22 0-2267,710 14 1131,-195-17-1709,-386-4-106,-123 3 75,97-17 0,-154 18-222,-4 0-4142,-15 0-4245,-3 2-2368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0:13.1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24 4228,'-7'0'415,"-12"-3"4182,19 2-4373,-1 0 1,1 0-1,-1 0 1,0 0 0,1 0-1,0 0 1,-1 0-1,1-1 1,0 1 0,-1 0-1,1 0 1,0 0-1,0 0 1,0-1 0,0 1-1,1-2 1,2 20 7956,10 74-7025,-13 311-201,-8-46 492,8-356-1372,-5 0-656,8-18-17624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13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94 0 5701,'-10'17'2114,"4"-1"-704,0 0-161,2 2-416,0 0-353,0 7 417,-2 1-352,-3 2 31,1 1-128,0 0-191,-2-4 191,2-5-384,2-7 128,4-6-384,0-3 0,2-2-1730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0:14.6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27 108 2274,'-2'-2'611,"-1"-1"0,1 0 1,0 1-1,0-1 0,0 0 0,0 0 0,0 0 0,0 0 0,1 0 0,-1-1 0,1 1 1,0 0-1,0-1 0,0 1 0,1-1 0,-1 1 0,1-1 0,0 1 0,0-1 1,1-6-1,0 9-757,0 0 0,-1-1 0,1 1 1,1 0-1,-1 0 0,0-1 0,0 1 1,0 0-1,1 0 0,-1 0 1,0 0-1,1 1 0,-1-1 0,1 0 1,-1 1-1,1-1 0,-1 1 0,1-1 1,2 0-1,9-4-3095,1-5-1611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0:17.3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424 17 10250,'4'33'5869,"-4"-18"-51,0-14-5537,31-2 1732,-30 1-2011,1-1 0,0 1 0,0-1-1,-1 0 1,1 1 0,0-1 0,-1 0 0,1 0 0,-1 0 0,1 0 0,-1 0 0,0-1-1,1 1 1,-1 0 0,0-1 0,0 1 0,0-1 0,0 1 0,0-1 0,0 1 0,0-1-1,-1 0 1,1 1 0,0-1 0,-1 0 0,0 0 0,1 1 0,-1-1 0,0 0-1,0 0 1,0 0 0,0 1 0,-1-4 0,1 4-7,0 1 0,0-1-1,0 0 1,-1 0 0,1 1 0,0-1-1,-1 0 1,1 1 0,0-1 0,-1 1-1,1-1 1,-1 0 0,1 1 0,-1-1-1,0 1 1,1 0 0,-1-1 0,1 1-1,-1-1 1,0 1 0,1 0 0,-1-1 0,0 1-1,1 0 1,-1 0 0,0-1 0,0 1-1,1 0 1,-2 0 0,-26-2-104,24 2 87,-8-1-13,1 2 1,-1-1 0,1 2-1,-1 0 1,1 0 0,-1 1-1,1 0 1,0 1-1,0 0 1,1 1 0,-1 0-1,1 1 1,0 0 0,0 0-1,-13 12 1,-6 5 13,1 2 1,0 0-1,2 2 0,1 0 1,-24 36-1,40-51 44,1 1 0,0 0-1,1 1 1,0 0 0,1 0 0,1 1-1,0-1 1,1 1 0,1 0 0,0 0-1,1 0 1,0 1 0,2-1 0,-1 1-1,3 17 1,0-25 0,1 0 0,-1 0 0,1 0 0,1 0 0,-1 0 0,1-1 0,1 1 1,-1-1-1,1 0 0,0-1 0,1 1 0,0-1 0,0 0 0,0 0 0,13 8 0,-1-2 23,0 0 0,0-2 1,1 0-1,0-1 0,26 8 0,-22-10 4,1 0 0,0-2 0,1-1 0,44 2 1,-56-5-156,0-2 1,0 1 0,0-2-1,0 1 1,-1-2 0,1 0-1,-1 0 1,1-1 0,-1-1-1,21-11 1,-18 6-880,-1 0 0,-1 0 0,0-2 0,-1 1 0,19-24 0,6-17-5443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14.3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0 993,'-16'20'-481,"6"-3"417,8-12 0,2 1-288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16.8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32,'0'0'0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17.9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15 32,'-13'-5'8119,"20"0"-2963,22 0-3393,58 6-904,123 15 0,-4 2-559,66 0-198,-271-18-111,0 0 0,-1 1 0,1-1 0,0 0 1,0 1-1,0-1 0,0 1 0,-1-1 0,1 1 0,0-1 1,0 1-1,-1-1 0,1 1 0,0-1 0,-1 1 1,1 0-1,-1 0 0,1-1 0,-1 1 0,1 0 1,-1 0-1,0 0 0,1-1 0,-1 1 0,0 0 0,0 0 1,1 0-1,-1 0 0,0 0 0,0 0 0,0 0 1,0-1-1,0 1 0,0 0 0,-1 1 0,-6 43-461,3-26 403,-45 356 265,-5 29-70,46-359-92,-9 53 419,-9 188-1,26-217-1004,1-68 306,-1-1 0,1 0 0,0 1 0,-1-1 0,1 0 0,0 0 0,-1 1 0,1-1 0,0 0 0,0 0 0,-1 0 1,1 0-1,0 0 0,0 0 0,-1 0 0,1 0 0,1-1 0,-1 1-132,15-3-5475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19.0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 7911,'0'0'56,"-1"0"-1,1 0 1,0 0-1,-1 1 1,1-1-1,-1 0 0,1 0 1,-1 0-1,1 1 1,-1-1-1,1 0 0,0 0 1,-1 1-1,1-1 1,0 0-1,-1 1 0,1-1 1,0 1-1,-1-1 1,1 0-1,0 1 1,0-1-1,-1 1 0,1-1 1,0 1-1,0-1 1,0 1-1,0-1 0,0 1 1,0-1-1,-1 1 1,1-1-1,0 1 0,0-1 1,1 1-1,-1-1 1,0 0-1,0 1 0,0-1 1,0 1-1,0-1 1,0 1-1,1-1 1,-1 1-1,0-1 0,0 1 1,1-1-1,-1 1 1,2 0 131,-1 1 0,0-1 0,1 0 0,0 0 0,-1 1 0,1-1 0,-1 0 0,1 0 0,0-1 0,0 1 0,2 1 0,121 25 3923,-73-20-3440,87 1 0,526-21 782,17 15-1227,-294-9-162,-330 4-57,205 0 10,-189 3-123,-48-3-1557,-13-6-2362,-8-3-1612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20.5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0 5445,'-5'3'3861,"11"2"-2298,11 4-661,-5-5-305,187 55 3243,-158-50-3703,1-1 0,80 4-1,47-3 590,172-4-288,-259-12-384,81-3 287,62 0-168,-1 0 108,-171 10-228,232 10 540,-204-3-370,97-7 1,-83-1 236,-77 2-412,-1-1 1,1-1-1,-1-1 0,1-1 0,-1 0 0,31-10 0,-47 7-8104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21.4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193 0 4004,'0'30'8695,"-1"6"-4470,-15 166-3308,-140 669 284,137-740-2066,19-130 584,-1 4 284,5-3-2906,11-2-2132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23.4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84 7623,'10'0'774,"27"-2"423,0-3 0,-1 0 0,49-15 0,28-4 64,-13 10-733,116 1 0,103 14-221,-302 0-266,177 10 170,318 58-1,-409-55 49,0-5 0,129-6-1,-10 0 34,-221-3-282,1 0 1,-1 0-1,0 1 0,0-1 0,0 1 1,0-1-1,0 1 0,0-1 0,0 1 0,0 0 1,0-1-1,0 1 0,0 0 0,0 0 1,0 0-1,0 0 0,-1 0 0,1 0 1,0 0-1,-1 0 0,1 0 0,-1 0 1,1 0-1,-1 0 0,0 0 0,1 1 1,-1-1-1,0 0 0,0 0 0,0 0 1,0 0-1,0 1 0,0-1 0,0 0 0,0 0 1,-1 2-1,1 3 75,-1-1 1,1 1-1,-1-1 1,-1 1-1,1-1 1,-1 0-1,-3 7 0,-4 2-7,0-1 0,0 0 0,-2 0 0,1-1-1,-2 0 1,1-1 0,-2-1 0,-17 13 0,-6 1-1,-77 37 0,52-33-58,-2-3 0,-1-3-1,-1-3 1,-1-2 0,-1-3 0,1-4 0,-2-2 0,-93-1 0,54-8 0,-142-18 0,209 13-7,0-2-1,0-1 0,1-2 1,0-2-1,1-2 0,-62-32 1,87 39 8,1 0 1,0 0-1,-20-19 0,29 24-15,0 0-1,0 0 0,0-1 1,0 0-1,0 1 0,1-1 0,-1 0 1,1 0-1,0 0 0,1-1 1,-1 1-1,1 0 0,0-1 1,0 1-1,0-1 0,0-5 1,1 8-7,0 1 1,0-1-1,1 0 1,-1 1-1,1-1 1,-1 1 0,1-1-1,0 1 1,-1-1-1,1 1 1,0-1-1,0 1 1,0-1 0,0 1-1,0 0 1,0 0-1,0-1 1,1 1-1,-1 0 1,0 0 0,1 0-1,-1 1 1,4-3-1,40-12-53,-37 13 49,25-6-9,0 2-1,0 2 1,40-1 0,103 7-1,-137 0 12,69 6-469,132 29 0,-41-5-198,-134-24 650,49 7-27,136 33-1,-238-44 76,0-1-1,0 1 0,0 1 1,-1 0-1,0 1 0,11 7 1,-18-10-12,0 0 1,-1 0-1,1 0 1,-1 0 0,0 1-1,0-1 1,0 1-1,0 0 1,0 0 0,-1 0-1,0 0 1,0 0-1,0 1 1,0-1 0,-1 1-1,0-1 1,0 1-1,1 8 1,-1-7 38,-1-1 1,0 1-1,0 0 1,0-1-1,-1 1 1,0-1-1,0 1 1,-1-1-1,1 1 1,-1-1-1,0 0 1,0 1-1,-4 4 0,0-1-28,-1-1-1,0 0 0,0 0 0,-1-1 0,-16 13 0,-2-1-5,-2-1-1,0-2 1,0-1 0,-2-1 0,1-1 0,-2-2 0,0-1-1,0-1 1,-53 7 0,-22-3-44,-168-2-1,19-16-77,204 1 57,0-2 0,1-3-1,-49-14 1,82 18 35,-76-26-147,83 27 139,-1 0 0,1-1 0,1-1 0,-1 1 0,1-1 0,-13-11 0,21 16 11,1 0-1,-1 1 1,0-1 0,0 0 0,0 0 0,0 0 0,1 1 0,-1-1 0,0 0-1,1 0 1,-1 0 0,1 0 0,-1 0 0,1 0 0,-1 0 0,1 0 0,0-1-1,0 1 1,-1 0 0,1 0 0,0 0 0,0 0 0,0 0 0,0 0 0,0-1-1,0 1 1,1 0 0,-1 0 0,0 0 0,0 0 0,1 0 0,-1 0 0,1 0 0,-1 0-1,1 0 1,0 0 0,-1 0 0,1 0 0,0 0 0,-1 0 0,1 1 0,0-1-1,0 0 1,0 0 0,0 1 0,2-2 0,4-2-32,0 0 0,1 0 0,0 0 0,14-3 1,-22 7 38,42-12-36,-1 2 0,82-7 0,91 6-99,-183 10 95,570-1-1081,-592 2 1120,147 9-4,-139-7-5,-1 1-1,1 1 1,-1 0-1,0 1 0,0 1 1,0 0-1,16 9 0,-30-13 9,1 0 0,0-1-1,-1 1 1,1 1-1,-1-1 1,0 0-1,0 0 1,0 1-1,0-1 1,0 1-1,0 0 1,-1 0-1,1 0 1,1 5-1,-2-6 38,-1 0 0,0-1-1,1 1 1,-1 0 0,0 0 0,0-1-1,0 1 1,0 0 0,0 0-1,-1 0 1,1-1 0,-1 1-1,1 0 1,-1-1 0,1 1-1,-1 0 1,0-1 0,0 1 0,0-1-1,0 1 1,0-1 0,0 1-1,0-1 1,0 0 0,-1 0-1,1 0 1,-3 2 0,-33 20 163,0-2 1,-2-1-1,0-3 1,-50 16-1,46-17-48,-29 9-101,-1-4 0,-2-2 0,-112 13 0,64-21-27,-174-5 0,216-13-5,0-2 1,1-5-1,0-2 0,-98-36 0,171 50-25,-10-2 29,1-1 0,0-1 0,0 0 0,0-1 0,1-1 0,0-1 0,0 0 0,-15-12 0,30 21-61,0 0-1,-1 0 1,1-1-1,0 1 0,-1 0 1,1 0-1,0 0 1,0-1-1,-1 1 1,1 0-1,0 0 0,0 0 1,-1-1-1,1 1 1,0 0-1,0 0 1,0-1-1,0 1 0,-1 0 1,1-1-1,0 1 1,0 0-1,0-1 1,0 1-1,0 0 0,0-1 1,0 1-1,0 0 1,0-1-1,0 1 1,0 0-1,0 0 0,0-1 1,0 1-1,0 0 1,0-1-1,0 1 1,0 0-1,1-1 0,-1 1 1,0 0-1,0 0 1,0-1-1,0 1 0,1 0 1,-1-1-1,0 1 1,0 0-1,1 0 1,-1 0-1,0-1 0,0 1 1,1 0-1,-1 0 1,0 0-1,1 0 1,-1 0-1,0 0 0,1-1 1,-1 1-1,0 0 1,1 0-1,27-2-2711,-20 2 1975,43-4-3996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24.0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17 11915,'-21'-13'641,"13"10"1537,2 3-416,-2 0-962,0 13-383,-5 16-321,1 13 288,2 10-224,2 10 193,4 6-321,4 3 64,0-6-160,4-12-801,26-20-2082,15-24-2082,5-9-1313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13.8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11 7687,'4'-10'2591,"-4"10"-2554,0 0-1,0 0 1,0 0-1,0 0 1,0 0-1,0 0 1,0 1-1,0-1 1,1 0-1,-1 0 1,0 0-1,0 0 1,0 0 0,0 0-1,0 0 1,0 0-1,0 0 1,0 0-1,0 0 1,0 0-1,0 0 1,1 0-1,-1 0 1,0 0-1,0 0 1,0 0-1,0 0 1,0 0-1,0 0 1,0 0 0,0 0-1,1 0 1,-1 0-1,0 0 1,0 0-1,0 0 1,0 0-1,0 0 1,0 0-1,0 0 1,0 0-1,0 0 1,0 0-1,1 0 1,-1 0-1,0 0 1,0 0 0,0 0-1,0 0 1,0 0-1,0-1 1,0 1-1,-1 22 524,-2 0 1,0-1-1,-2 0 0,-9 30 1,-8 34-480,22-74 1,-1-6-1025,1-13-5093,0-15-1716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24.4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259 45 12684,'-16'16'992,"1"1"-1,1 0 1,1 0 0,-20 35-1,27-40-761,0 0-1,1 0 0,1 1 0,0-1 0,1 1 0,0 0 0,1 0 0,0 0 0,1 17 1,1-28-224,0 1 1,1-1-1,-1 1 1,1-1-1,0 0 1,0 1-1,0-1 1,0 0-1,0 0 1,0 0-1,1 1 1,-1-1-1,1-1 1,-1 1-1,1 0 1,0 0-1,-1-1 1,1 1-1,0-1 1,0 1-1,0-1 1,1 0-1,-1 0 1,0 0-1,0 0 1,1 0-1,-1 0 1,0-1-1,1 1 1,3 0-1,-2 0-15,1-1 0,-1 1 0,1-1 0,-1 1 0,1-1 0,0-1 0,-1 1 0,1-1 0,-1 0 0,1 0 0,-1 0 0,0 0 0,1-1 0,-1 0 0,0 1 0,6-5 0,-4 1-59,-1 0 0,1-1 0,-1 1 1,0-1-1,-1 0 0,1-1 0,-1 1 1,-1-1-1,1 0 0,-1 0 0,0 0 1,0 0-1,2-15 0,-1-1-121,0-1 1,-2 0-1,-1-28 1,-2 47 199,1 0 0,-1 0 1,1 0-1,-1 0 0,-1 0 1,1 1-1,-1-1 0,0 0 1,0 1-1,0-1 0,0 1 1,-1 0-1,0-1 1,0 1-1,0 1 0,0-1 1,-1 0-1,1 1 0,-1 0 1,0 0-1,0 0 0,0 0 1,0 0-1,-1 1 0,1 0 1,-1 0-1,-6-2 0,4 2 48,0 0 0,0 0-1,0 1 1,0 0-1,0 0 1,0 0-1,-1 1 1,1 0 0,0 1-1,0 0 1,0 0-1,0 0 1,0 1-1,0 0 1,0 0 0,0 1-1,1 0 1,-12 7-1,8-3-45,1 0-1,0 1 0,1 0 0,0 0 1,0 1-1,1 1 0,0-1 0,0 1 1,1 0-1,-10 21 0,14-25-278,-1 1-1,1-1 1,0 1-1,0 0 1,1 0-1,0-1 1,0 1-1,0 0 1,1 0 0,0 0-1,1 0 1,0 0-1,0 0 1,0 0-1,1-1 1,-1 1-1,2-1 1,-1 1 0,7 11-1,-4-12-1028,0 1-1,0-1 1,0 0-1,8 6 1,-13-12 1265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24.8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216 45 15022,'-15'2'402,"0"1"-1,0 0 0,0 1 1,1 1-1,-1 0 0,1 1 1,-19 10-1,27-12-267,1-1 0,-1 1 1,1 0-1,0 0 0,0 1 0,0-1 0,1 1 0,0 0 0,0 1 1,0-1-1,0 1 0,1-1 0,0 1 0,0 0 0,1 0 0,-1 1 0,1-1 1,1 0-1,-3 12 0,3-11-138,1-1 1,-1 1-1,1-1 1,0 1-1,1 0 1,-1-1 0,1 1-1,1-1 1,3 11-1,-4-13-1,1-1 0,1 1 0,-1-1 1,0 0-1,1 1 0,0-1 0,0 0 0,0 0 0,0-1 0,0 1 1,1-1-1,-1 1 0,1-1 0,-1 0 0,1-1 0,5 3 0,1 0-15,-1 0 1,1-1-1,0-1 0,0 1 0,0-1 0,0-1 0,1 0 0,-1-1 0,0 0 1,0 0-1,1-1 0,-1 0 0,16-5 0,-18 4-11,-1-1 1,0 0-1,0 0 1,0-1-1,0 1 0,-1-2 1,0 1-1,1-1 1,-2 0-1,1 0 1,0-1-1,-1 1 0,0-1 1,-1 0-1,1-1 1,-1 1-1,0-1 0,5-12 1,-5 8-31,0-1 1,0 0-1,-1 0 0,-1 0 1,0-1-1,1-20 0,-3 28 57,0 0 1,0 0-1,0 0 0,-1 1 0,1-1 0,-1 0 0,-1 0 0,1 1 1,0-1-1,-1 1 0,0-1 0,0 1 0,-1 0 0,1-1 0,-1 1 0,0 0 1,0 1-1,0-1 0,-6-5 0,0 3 31,0 1 0,-1 1-1,1 0 1,-1 0 0,0 1 0,1 0-1,-1 0 1,-1 1 0,1 1 0,0 0-1,0 0 1,-1 1 0,-16 1 0,19 0-102,1-1 0,0 1-1,-1 1 1,1-1 0,0 1 0,0 1 0,0-1 0,0 1 0,1 0 0,-1 1 0,1-1 0,0 1 0,0 0 0,0 1 0,0 0 0,1 0 0,0 0 0,0 0 0,-6 9 0,0 17-2509,9-3-2509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25.5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28 184 5797,'-17'-1'9263,"8"-7"-5249,8 6-3978,1 0 1,0 1-1,0-1 1,0 0-1,0 0 1,0 0-1,0 1 1,0-1-1,1 0 1,-1 0-1,0 1 1,1-1-1,0 0 1,-1 1-1,1-1 1,0 0-1,1-1 1,6-9-43,0 0 1,0 1 0,1 1-1,0 0 1,1 0 0,0 0-1,0 2 1,1-1 0,1 1-1,-1 1 1,1 0 0,0 0-1,23-7 1,-33 12-1,1 1-1,-1 1 1,1-1 0,0 0 0,0 1-1,0-1 1,-1 1 0,1 0-1,0 0 1,0 0 0,0 0 0,-1 1-1,1-1 1,0 1 0,3 0 0,-5 1 4,1-1 0,-1 0 0,0 1 0,1-1 0,-1 1 0,0-1 0,0 1 0,0 0 0,0-1 0,0 1 0,-1 0 0,1 0 0,0-1 0,-1 1 0,1 0 0,-1 0 0,0 0 0,0 0 0,0 0 0,0 0 0,0 3 0,1 23 65,-2 0-1,0 0 1,-9 44 0,10-72-66,0 0 0,0-1 1,0 1-1,0 0 0,1 0 1,-1 0-1,0 0 1,0 0-1,0 0 0,0 0 1,0 0-1,1 0 0,-1 0 1,0 0-1,0 0 0,0 0 1,0 0-1,1 0 0,-1 0 1,0 0-1,0 0 1,0 0-1,0 1 0,0-1 1,0 0-1,1 0 0,-1 0 1,0 0-1,0 0 0,0 0 1,0 0-1,0 0 0,0 1 1,0-1-1,0 0 1,1 0-1,-1 0 0,0 0 1,0 0-1,0 0 0,0 1 1,0-1-1,0 0 0,0 0 1,0 0-1,0 0 1,0 0-1,0 1 0,0-1 1,0 0-1,0 0 0,0 0 1,0 0-1,0 0 0,0 1 1,0-1-1,0 0 0,0 0 1,0 0-1,0 0 1,-1 1-1,19-19-392,31-44-510,-31 38 687,-7 11 154,-1-1 58,0 1 1,1 1 0,1 0 0,26-21-1,-38 33 20,0 0 0,1 0-1,-1 0 1,0 0-1,1 0 1,-1 0-1,0 0 1,0 0 0,1 0-1,-1 0 1,0 0-1,1 0 1,-1 1 0,0-1-1,0 0 1,1 0-1,-1 0 1,0 0 0,0 1-1,1-1 1,-1 0-1,0 0 1,0 0-1,0 1 1,1-1 0,-1 0-1,0 0 1,0 1-1,0-1 1,0 0 0,0 1-1,1-1 1,-1 0-1,0 0 1,0 1 0,0-1-1,0 0 1,0 1-1,0-1 1,0 0-1,0 1 1,0-1 0,0 0-1,0 0 1,0 1-1,-1-1 1,1 0 0,0 1-1,0-1 1,0 1-1,-1 22 470,1-21-393,-2 14 85,-1-1 1,-1 0 0,-8 25 0,7-27-167,1 1 0,0-1 0,1 1 1,1 0-1,-1 20 0,2-34-21,1 1 1,0 0 0,0 0 0,0-1 0,0 1 0,0 0 0,0 0-1,0-1 1,1 1 0,-1 0 0,0 0 0,0-1 0,1 1-1,-1 0 1,0-1 0,1 1 0,-1 0 0,0-1 0,1 1-1,-1 0 1,1-1 0,-1 1 0,1-1 0,0 1 0,19 1-599,-13-3 564,-3 1-10,0-1 0,1 0 0,-1 0-1,0-1 1,1 1 0,-1-1-1,0 0 1,0 0 0,0 0 0,-1-1-1,1 1 1,0-1 0,3-4-1,46-50-1096,-20 20 105,6-4 222,-26 26 827,1 0 0,0 1 0,25-18 0,-38 35 3131,0 18-2207,-5 23 170,0-4-460,1 74 0,3-110-683,1 0 0,-1-1-1,1 1 1,0 0 0,0 0 0,0-1 0,0 1-1,1 0 1,-1-1 0,1 0 0,0 1 0,0-1 0,0 0-1,0 0 1,1 0 0,-1 0 0,1 0 0,3 2 0,-2-2-296,0 0 1,0-1 0,0 0 0,1 0 0,-1 0 0,0-1 0,1 1 0,0-1 0,6 1 0,42 1-6559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26.4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258 554 6983,'0'0'1505,"7"-2"3369,-4 0-4580,0 0 0,0 0 1,-1 0-1,1-1 0,0 0 0,-1 1 1,0-1-1,1 0 0,-1 0 0,-1 0 0,1 0 1,0-1-1,-1 1 0,1 0 0,-1-1 1,0 1-1,1-5 0,0-4 173,0 0 0,0 0 0,0-23 0,-2 34-449,-1 0-1,1-1 1,-1 1-1,1-1 0,-1 1 1,1 0-1,-1 0 1,0-1-1,0 1 1,0 0-1,0 0 1,0 0-1,0 0 1,0 0-1,0 0 1,0 0-1,0 0 1,0 1-1,-1-1 1,1 0-1,0 1 1,0-1-1,-1 0 1,1 1-1,-1 0 0,1-1 1,0 1-1,-1 0 1,1 0-1,-3 0 1,-50-3 455,47 3-458,-3 0-13,1 1-1,-1 0 0,1 1 0,0 0 1,-1 1-1,1 0 0,0 0 0,0 1 1,1 0-1,-1 0 0,1 1 0,0 0 1,0 1-1,0 0 0,-11 12 0,13-12 1,-1 0 0,2 1-1,-1 0 1,1 1 0,0-1-1,1 1 1,-1 0 0,2 0-1,-1 1 1,1-1 0,0 1-1,1-1 1,0 1-1,0 0 1,1 0 0,0 17-1,1-25-12,0 1 0,1-1 0,-1 1 0,0-1 0,1 1 0,-1-1-1,1 0 1,0 1 0,-1-1 0,1 0 0,0 1 0,0-1-1,0 0 1,0 0 0,0 0 0,0 0 0,0 0 0,0 0 0,0 0-1,1 0 1,-1 0 0,0-1 0,0 1 0,1 0 0,-1-1-1,1 1 1,-1-1 0,1 0 0,-1 1 0,0-1 0,1 0 0,-1 0-1,1 0 1,-1 0 0,1 0 0,-1 0 0,3-1 0,3 1-33,0-1 0,0 0 0,0 0 1,0-1-1,0 0 0,0 0 0,7-4 0,3-3-27,-1-1-1,-1 0 0,0-1 1,0-1-1,22-23 1,60-78-1602,-89 104 1480,34-44-539,42-70 1,-70 100 798,-2 0 0,0 0 0,-2-1 1,-1-1-1,0 1 0,5-33 0,-13 50 176,0 4-2,0 0-1,0 0 1,-1-1-1,1 1 1,-1 0-1,0-1 0,0 1 1,0 0-1,-2-6 1,-15 22 74,6-1-339,1 0 1,1 1 0,0 0-1,0 1 1,2 0 0,-1 0-1,-6 21 1,0 5 44,-14 65 1,22-81-30,2 0 1,1 0 0,1 0 0,1 0 0,3 40 0,-1-61 1,-1 0 1,1-1-1,0 1 0,0 0 1,0-1-1,0 1 1,0-1-1,1 1 0,-1-1 1,1 0-1,0 0 1,0 1-1,0-1 0,0 0 1,0-1-1,0 1 1,0 0-1,0-1 0,1 1 1,-1-1-1,1 1 1,-1-1-1,1 0 0,0 0 1,-1-1-1,1 1 1,0 0-1,0-1 0,3 1 1,1 0-15,1-1 0,-1 0 1,1 0-1,0 0 0,-1-1 1,1 0-1,-1 0 0,1-1 1,-1 0-1,8-3 1,-6 0-47,1-1 1,-1 0 0,0 0-1,0-1 1,0 0-1,-1 0 1,0-1 0,-1 0-1,0 0 1,0-1 0,0 0-1,-1 0 1,-1-1 0,0 1-1,0-1 1,-1 0 0,0-1-1,0 1 1,-1-1 0,-1 0-1,0 0 1,0 1 0,-1-1-1,-1-18 1,0 27 117,-1 1 0,1 0 0,-1 0 1,0 0-1,1 0 0,-1 0 0,0 0 0,0 0 0,0 1 1,0-1-1,0 0 0,0 0 0,0 1 0,0-1 0,0 0 1,0 1-1,0-1 0,0 1 0,0 0 0,0-1 0,-1 1 1,1 0-1,0 0 0,0-1 0,0 1 0,-1 0 0,0 1 1,-1-2 58,0 1 0,1 0 0,-1 0 0,0 0 0,0 0 0,1 0 0,-1 1 0,0-1 0,1 1 0,-1 0 0,0 0 0,-3 1 0,3 1-82,0 0 1,0 1-1,0-1 1,1 1-1,-1-1 0,1 1 1,0 0-1,0 0 1,0 0-1,0 0 0,-1 7 1,-11 50 258,11-37-160,0 1 0,2-1 0,0 1 0,2-1 0,7 46 0,-6-60-258,0-1-1,1 0 1,0 0 0,1 0-1,0 0 1,1 0 0,8 13-1,-9-17-205,0 0 0,0-1 0,0 1 0,1-1-1,0 0 1,-1 0 0,2-1 0,-1 0 0,0 1 0,1-2-1,-1 1 1,1-1 0,6 3 0,-3-3-1135,-1-1 1,1 1-1,0-1 1,9-1-1,-16 0 1217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27.1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27 713 1537,'-6'7'10654,"11"-7"-6482,15-12-2950,-3-1-869,-2-1 1,0-1-1,0 0 1,-1-1 0,11-18-1,57-93-56,-53 77-172,-2-1 0,23-62 1,-40 86-67,-2 0 0,0-1 0,-2 0 0,-1-1 1,-1 0-1,0-33 0,-4 61-43,0-1-1,0 1 1,0 0-1,-1 0 1,1 0-1,0 0 1,0-1-1,-1 1 1,1 0-1,0 0 1,-1 0-1,1 0 1,-1 0-1,0 0 1,1 0-1,-1 0 1,0 0-1,1 0 1,-1 1-1,0-1 1,0 0-1,0 0 1,0 1-1,0-1 1,0 0-1,0 1 1,0-1-1,0 1 1,0 0-1,0-1 1,-2 1-1,1-1 8,0 1 0,-1 0 0,1 0 0,0 0 0,-1 0 0,1 0 0,0 0 0,-1 1 0,1-1 0,0 1 0,0 0 0,0 0-1,-1 0 1,1 0 0,0 0 0,-2 2 0,-4 3-23,1 0 0,0 1 0,1 0 0,-1 0-1,1 1 1,1 0 0,0 0 0,-5 9 0,-32 75 7,19-29-1,4 0 1,-16 84-1,-8 136 17,39-256-23,-28 248 20,-14 91 46,38-323 146,8-43-207,0 0 1,0 0 0,0 0-1,0 0 1,0 0 0,0 0-1,0 0 1,0 0 0,0 0-1,0-1 1,-1 1 0,1 0-1,0 0 1,0 0 0,0 0-1,0 0 1,0 0 0,0 0-1,0 0 1,0 0 0,0 0-1,0 0 1,0 0 0,0 0-1,0 0 1,0 0 0,0 0-1,-1-1 1,1 1 0,0 0-1,0 0 1,0 0 0,0 0 0,0 0-1,0 0 1,0 0 0,0 0-1,0 0 1,0 0 0,0 0-1,-1 0 1,1 0 0,0 0-1,0 0 1,0 1 0,0-1-1,0 0 1,-1-26 38,1-5-183,6-146-322,-3 153 397,0 1-1,2 0 0,1 0 1,1 0-1,15-34 1,-3 19 62,2 1 1,1 1 0,1 2-1,3 0 1,0 1 0,2 2-1,55-48 1,-82 78 1,21-16 205,-1-2-1,-1 0 1,0-2-1,-1 0 1,19-29 0,-59 92 3899,15-29-4601,0 1 0,1 0-1,0 0 1,2 0 0,-5 26 0,8-40 327,0 1 0,0 0 0,0 0 0,0 0 1,0-1-1,0 1 0,0 0 0,0 0 0,0 0 0,0 0 1,0-1-1,1 1 0,-1 0 0,0 0 0,1-1 0,-1 1 1,1 0-1,-1 0 0,0-1 0,2 2 0,16 1-5162,14-5-4656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27.5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0 12812,'-4'0'3427,"0"2"-2274,2 9-832,-2 7-161,2 4-224,2 2-1410,0-4-3939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27.8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87 12107,'0'0'111,"0"0"-1,0 0 0,0 0 0,0 0 1,0 0-1,0 0 0,0 0 0,0 0 1,0-1-1,0 1 0,0 0 0,0 0 1,0 0-1,0 0 0,0 0 0,0 0 0,0 0 1,0-1-1,0 1 0,0 0 0,0 0 1,0 0-1,0 0 0,0 0 0,0 0 1,0 0-1,0-1 0,0 1 0,0 0 1,0 0-1,0 0 0,0 0 0,0 0 1,-1 0-1,1 0 0,0 0 0,0 0 0,0 0 1,0 0-1,0-1 0,0 1 0,0 0 1,0 0-1,0 0 0,-1 0 0,1 0 1,0 0-1,0 0 0,0 0 0,0 0 1,0 0-1,0 0 0,0 0 0,-1 0 0,1 0 1,0 0-1,0 0 0,0 0 0,0 0 1,0 0-1,0 0 0,0 0 0,-1 0 1,1 0-1,0 0 0,0 1 0,-8 9 1049,-8 18-1797,8-12 702,1 1 0,0 0 0,2 0 0,0 0 0,0 1 0,2 0 0,0-1 0,0 35 0,3-50-36,0-1 1,0 1-1,0-1 0,0 1 1,1-1-1,-1 1 0,0-1 1,1 1-1,-1-1 0,1 0 1,0 1-1,-1-1 0,1 0 1,0 1-1,0-1 0,0 0 1,0 0-1,0 0 0,0 0 1,0 0-1,0 0 0,3 2 1,-1-2 59,-1 1-1,1-1 1,1 0 0,-1 0 0,0 0 0,0-1 0,0 1-1,0-1 1,1 1 0,4-1 0,-2-1 62,0 1 0,0-1 0,0 0-1,0 0 1,0 0 0,0-1 0,0 0 0,-1 0 0,1-1 0,-1 1 0,10-7 0,-8 2-78,-1 1 1,0-1 0,0 0-1,0-1 1,-1 1 0,0-1 0,-1 0-1,0-1 1,0 1 0,-1-1-1,1 0 1,-2 1 0,0-1-1,2-10 1,-3 13-160,-1 0 1,1 0-1,-1 0 1,0 0-1,0 0 0,-1 0 1,0 0-1,0 0 1,0 1-1,-1-1 1,0 0-1,0 1 0,0-1 1,-1 1-1,0 0 1,0 0-1,0 0 1,-1 0-1,1 0 0,-1 1 1,0-1-1,-1 1 1,-5-4-1,0 1-903,0 0 1,0 1-1,-1 1 0,-16-6 0,-71-18-9905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0.0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1416 423 609,'0'0'3293,"1"-15"111,-1 10 538,-8 5-3930,-15 1 2072,23-1-1922,-1 0 1,0 1-1,1-1 1,-1 0-1,1 0 0,-1 1 1,1-1-1,-1 0 0,0 1 1,1-1-1,-1 0 1,1 1-1,0-1 0,-1 1 1,1-1-1,-1 1 0,1-1 1,0 1-1,-1-1 1,1 1-1,0 0 0,0-1 1,-1 1-1,1-1 1,0 1-1,0 0 0,0-1 1,0 1-1,0 0 0,0-1 1,0 2-1,-1-1-141,1 0 0,-1 0 0,1 0 0,-1 1 0,0-1 0,1 0 0,-1 0 0,0 0 0,0 0 0,0 0 0,0 0 0,0 0-1,0-1 1,0 1 0,0 0 0,0 0 0,0-1 0,0 1 0,0-1 0,-1 1 0,1-1 0,-1 1 0,-39 12 453,26-8-528,-3 0 290,0-1-1,0-1 1,0 0-1,-25 0 1,-41 6 38,38-2 618,0-3-1,-92-2 0,79-2-372,43 0-228,0 1 0,0 0 0,-23 6 0,37-7-254,0 1 0,0-1 1,0 1-1,-1-1 1,1 0-1,0 1 0,0-1 1,0 0-1,0 0 1,0-1-1,0 1 0,-1 0 1,1-1-1,0 0 1,0 1-1,0-1 1,0 0-1,0 0 0,1 0 1,-1 0-1,0 0 1,0 0-1,1-1 0,-3-1 1,-1-3-55,0 0 0,1 0 0,-1-1 1,1 1-1,-4-11 0,-7-9 79,-6-9-74,-1 1-1,-2 2 1,-2 0 0,-1 2-1,-1 0 1,-1 2-1,-2 2 1,-37-26-1,42 38 15,-1 1 0,-1 1 0,0 1-1,-1 1 1,-40-7 0,-47-16 334,105 29 815,-2-1-5369,28 3-2366,8 2-826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0.6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 2755,'0'-4'9708,"2"8"-5993,1 5-4970,5 0-6835,1-9 3851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1.3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716 1 641,'89'30'2098,"-72"-24"6630,-21-7-4768,-17-5-2245,1 4-1370,1 2 0,-1 0 1,0 1-1,0 0 1,0 2-1,1 1 0,0 0 1,-1 1-1,-18 8 0,-229 81 896,181-66-458,72-23-685,1 1 0,0 0 0,1 1 0,0 0 0,0 1 0,0 0 0,1 1 0,0 0 1,-18 21-1,17-16-70,1 1 0,0 0 0,1 0 0,1 1 1,1 0-1,0 1 0,-8 23 0,11-27-7,13-23-4222,10-7-3497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14.2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9 132 32,'51'-49'363,"-51"49"-343,0 0 0,0-1 0,0 1 0,1 0 0,-1 0 0,0 0 0,0 0 0,0 0 0,1-1 0,-1 1 0,0 0 0,0 0 0,1 0 0,-1 0 0,0 0 0,0 0 0,0 0 0,1 0 0,-1 0 0,0 0 0,0 0 1,1 0-1,-1 0 0,0 0 0,0 0 0,1 0 0,-1 0 0,0 0 0,0 0 0,0 1 0,1-1 0,-1 0 0,0 0 0,0 0 0,0 0 0,1 0 0,-1 1 0,0-1 0,0 0 0,0 0 0,0 0 0,1 0 0,-1 1 0,0-1 0,0 0 0,0 0 0,0 1 0,0-1 0,0 0 0,0 0 0,0 0 0,0 1 0,0-1 0,0 0 0,0 0 0,0 1 0,0-1 0,0 0 0,0 0 0,0 1 0,0-1 0,0 0 0,0 1 0,0 0 168,0-1 0,0 1 0,0 0 0,0 0 0,0 0 0,0-1 0,-1 1 0,1 0 0,0 0-1,0 0 1,-1-1 0,1 1 0,0 0 0,-1 0 0,1-1 0,-1 1 0,1 0 0,-1-1 0,1 1 0,-1-1-1,1 1 1,-1-1 0,0 1 0,0 0 0,-5-45 5619,4 20-4183,2 22-1857,0 1-1,0-1 1,0 1 0,0-1 0,-1 1-1,1-1 1,0 1 0,-1-1-1,1 1 1,-1-1 0,1 1 0,-1 0-1,0-1 1,0 1 0,1 0-1,-1-1 1,0 1 0,0 0 0,0 0-1,0 0 1,-1 0 0,1 0-1,0 0 1,0 0 0,-1 0 0,1 0-1,0 1 1,-1-1 0,1 0-1,-1 1 1,1 0 0,-1-1 0,1 1-1,-1 0 1,1-1 0,-1 1-1,1 0 1,-1 0 0,-1 0 0,-8 0-2255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2.6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156 17 288,'-2'-12'9355,"-3"8"-4210,4 4-4983,0 0 0,0 0 0,0 0 0,0 0 0,0 1 0,0-1 0,0 0 0,0 1 0,0-1 0,0 1 0,0-1 0,0 1 0,1-1 0,-1 1 1,-1 0-1,-28 30-1085,-1 15 1125,17-25-277,-2 1 1,-25 28 0,42-76-583,14-24 461,-12 41 386,0 0 0,0 1-1,-1-1 1,0 0 0,0 0-1,0-13 3049,14 24-3232,0 0 127,0 2 0,1 0 1,-2 1-1,25 10 1,-37-14-1161,19 10 2855,-16-6-5407,-4 1-5516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3.2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15 150 7047,'0'0'137,"-1"0"-1,1 0 1,0 0 0,0 0 0,0 0 0,0-1 0,-1 1 0,1 0 0,0 0 0,0 0 0,0 0 0,0 0 0,0 0-1,-1 0 1,1 0 0,0-1 0,0 1 0,0 0 0,0 0 0,0 0 0,0 0 0,0 0 0,0-1 0,0 1-1,0 0 1,-1 0 0,1 0 0,0 0 0,0 0 0,0-1 0,0 1 0,0 0 0,0 0 0,0 0 0,0 0 0,0-1-1,0 1 1,0 0 0,1 0 0,-1 0 0,0 0 0,0-1 0,0 1 0,0 0 0,0 0 0,0 0 0,0 0-1,0 0 1,0-1 0,0 1 0,1 0 0,-1 0 0,10-16 1393,16-16-2181,-25 30 972,90-90 2012,-90 92-1997,-5 9 454,-3 1-586,-1 0 0,0-1-1,-1 0 1,0-1 0,0 0 0,-1 0 0,0-1 0,0-1-1,0 1 1,-14 5 0,46-25-441,0 0-1,0-2 0,29-25 1,-49 34 1370,-11 7-491,-13 6-4,20-6-616,-10 4 14,0 1 1,0 0 0,0 1-1,1 0 1,0 1 0,0 0-1,-15 16 1,24-18-1095,6-7-5513,18-11-6508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4.4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289 140 32,'0'-2'583,"1"0"0,-1-1 1,0 1-1,-1 0 0,1-1 0,0 1 0,-1 0 0,1-1 0,-1 1 1,0 0-1,1 0 0,-1-1 0,0 1 0,-1 0 0,-1-3 1,0 3 15,0 0 0,0 0 1,-1 0-1,1 0 0,-1 0 1,1 1-1,-1-1 1,-5 0-1,6 0-643,-94-26 2718,-14-6-1494,108 33-1045,0 0-1,1 0 1,-1 0 0,1 0 0,-1 0 0,1-1-1,0 1 1,0-1 0,-1 0 0,1 1 0,-3-4-1,5 4-27,9 1-336,32 2 181,69 11 0,-79-10 83,51-1 1,-69-2-33,-12 0 195,-14 0 170,-6 0-263,-28 0 77,1 1 0,-49 9 0,117-12-299,1 1-1,-1 1 1,30 4-1,-11-1-63,93 2-1442,-134-5 1623,0 0 0,0 1 0,0-1 0,0 0 0,0 0 0,-1 0 0,1 0 0,0 1 0,0-1-1,0 0 1,0 0 0,0 0 0,0 1 0,0-1 0,0 0 0,0 0 0,0 0 0,0 1 0,0-1 0,0 0 0,0 0 0,0 0-1,0 1 1,0-1 0,0 0 0,0 0 0,0 0 0,0 1 0,0-1 0,0 0 0,0 0 0,0 0 0,1 1 0,-1-1-1,0 0 1,0 0 0,0 0 0,0 0 0,0 0 0,1 1 0,-1-1 0,0 0 0,0 0 0,0 0 0,0 0 0,1 0 0,-1 0-1,0 0 1,0 0 0,0 1 0,1-1 0,-1 0 0,0 0 0,0 0 0,0 0 0,1 0 0,-1 0 0,0 0 0,-17 8 495,-28-1 235,1-1 0,-65-1-1,109-5-606,3 0-4693,2 0-3742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6.5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253 146 1153,'-45'-88'10159,"45"88"-10098,0 0 0,0 0-1,0 0 1,0 0 0,0-1 0,0 1-1,0 0 1,-1 0 0,1 0 0,0 0 0,0-1-1,0 1 1,0 0 0,0 0 0,0 0-1,0 0 1,0-1 0,0 1 0,-1 0-1,1 0 1,0 0 0,0 0 0,0 0 0,0 0-1,0 0 1,-1 0 0,1-1 0,0 1-1,0 0 1,0 0 0,0 0 0,-1 0-1,1 0 1,0 0 0,0 0 0,0 0 0,-1 0-1,1 0 1,0 0 0,0 0 0,0 0-1,0 0 1,-1 0 0,1 0 0,0 0-1,0 0 1,0 1 0,0-1 0,-1 0 0,1 0-1,0 0 1,0 0 0,0 0 0,0 0-1,0 0 1,0 1 0,-1-1 0,1 0 0,0 0-1,0 0 1,-5 18 854,1 20-482,-3 111 1373,-33 742-270,-26-240-1289,5-95 259,46-122-1035,14-247-3090,1-187 3603,27-1 1303,4-3-1277,1 1 0,0 2 0,41 3 0,-17 0-2,10 2-149,81 16 1,6 1-626,23-12-162,-95-7 461,160 26-1,-226-25 388,1 2-1,-1 0 0,24 10 1,-34-13 112,-1 1 1,1-1-1,-1 1 1,1 0-1,-1 0 1,0 0-1,0 1 1,0-1-1,0 1 1,-1 0-1,0 0 1,0 0-1,0 1 1,0-1-1,2 6 1,-7-25 3923,3-20-3364,0 0-512,-2 5 87,-3-103 134,16-166 0,69-512-189,-69 182-149,-13 417 31,-14-278-325,16 478 345,1-1 1,0 1-1,1 0 0,6-20 0,6-25-47,-12 39 38,-1 0 0,0 0 1,-1 0-1,-1 0 0,-4-26 1,1 36 50,-1 0 1,0 1 0,0-1 0,0 1 0,-1 0-1,0 0 1,-1 1 0,0-1 0,-8-6-1,-3-6 39,11 14-81,1 0 0,-1 0 0,0 1 0,-1-1 0,1 2 0,-1-1 0,0 0 0,0 1 0,0 1-1,0-1 1,0 1 0,0 0 0,-13-1 0,-11-1 125,-61 1-1,73 4-130,-414-25 1599,172 15 425,215 9-2281,45 0-675,16 6-3885,10 5-1234,-5 3-6230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7.3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283 144 10474,'1'-2'7948,"4"-10"-7013,-1-3-381,1-2-161,-1 0-1,0-1 1,1-33 0,-5 51-386,0-1 0,0 0 1,-1 0-1,1 1 0,0-1 0,-1 1 1,1-1-1,-1 0 0,1 1 0,-1-1 1,1 1-1,-1-1 0,1 1 1,-1-1-1,1 1 0,-1 0 0,0-1 1,1 1-1,-1 0 0,0-1 1,1 1-1,-1 0 0,0 0 0,1-1 1,-1 1-1,0 0 0,0 0 1,1 0-1,-1 0 0,0 0 0,1 0 1,-1 0-1,-1 1 0,-28 2-68,21 0-7,0 1 0,0 0-1,0 0 1,0 0-1,1 1 1,0 1-1,0 0 1,0 0-1,0 0 1,-7 10-1,-11 11-56,-28 40 0,42-50 139,0 1-1,0 0 1,-10 26-1,17-34 48,2-1 0,-1 2 0,1-1 0,1 0 0,0 0 0,0 1 0,1 0 0,1 15 0,0-23-52,0-1 0,0 0 0,1 1 0,-1-1 0,1 0-1,0 0 1,0 1 0,-1-1 0,2 0 0,-1 0 0,0 0 0,0 0 0,1 0 0,-1 0-1,1 0 1,-1 0 0,1-1 0,2 2 0,0 1 2,1-1 0,-1-1 1,1 1-1,0-1 0,0 0 1,0 0-1,9 2 0,5 0-132,-1-1 0,1-1 1,29 0-1,-32-3-347,0 0 1,0-1-1,0 0 1,18-6-1,-15 2-1415,1-1 1,31-16-1,6-8-4128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7.8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220 55 5830,'-9'0'10142,"9"-9"-6839,0-3-3643,0 11 343,0-1-1,-1 0 0,1 1 1,-1-1-1,1 1 0,-1-1 1,0 1-1,1-1 1,-1 1-1,0-1 0,0 1 1,0 0-1,0-1 0,0 1 1,-1 0-1,1 0 1,0 0-1,-1 0 0,1 0 1,0 0-1,-1 0 0,1 1 1,-1-1-1,1 0 0,-1 1 1,0-1-1,1 1 1,-1-1-1,0 1 0,1 0 1,-1 0-1,0 0 0,-2 0 1,-2 0-54,1 0 1,-1 0-1,1 0 1,0 1-1,-1-1 1,1 2-1,0-1 1,0 0-1,0 1 1,-8 3-1,6-1 12,1 1 0,-1 0 0,1 0 1,-1 0-1,2 1 0,-1 0 0,1 0 0,-1 0 0,2 1 0,-1 0 0,1 0 0,0 0 0,0 0 0,-4 15 1,3-4 29,1 0 0,0 0 1,1 0-1,2 0 0,0 28 1,1-44 5,0 0-1,1-1 1,0 1 0,-1 0 0,1-1-1,0 1 1,0 0 0,0-1 0,0 1-1,0-1 1,0 0 0,0 1 0,0-1-1,1 0 1,-1 0 0,1 0 0,-1 1-1,1-2 1,-1 1 0,1 0 0,-1 0-1,1 0 1,0-1 0,0 1 0,-1-1 0,1 1-1,0-1 1,0 0 0,-1 0 0,1 1-1,2-2 1,3 2 3,1 0-1,-1-1 1,0 0-1,1 0 1,-1-1 0,13-2-1,-13 0 11,-1 0-1,0 0 0,0 0 1,0 0-1,-1-1 1,1 0-1,-1-1 0,0 1 1,0-1-1,0 0 1,-1 0-1,0 0 0,0-1 1,5-8-1,-4 6 30,-1-1 0,1 1-1,-2-1 1,1 0 0,-1 0 0,-1 0-1,0 0 1,0-1 0,1-17 0,-7 26 163,1 1 1,-1-1 0,1 1 0,-1 0 0,0-1 0,1 2 0,-1-1-1,-5 1 1,8 0-191,0 0-1,0 0 1,0 0-1,0 0 0,0 0 1,0 0-1,1 0 1,-1 0-1,0 1 0,1-1 1,-1 0-1,1 0 1,-1 1-1,1-1 0,0 0 1,-1 1-1,1-1 1,0 0-1,0 3 0,0 32-87,1-24 90,-2-7-110,1 0 0,1 0 1,-1 0-1,1 0 0,0 0 0,0 0 0,0-1 1,1 1-1,-1 0 0,1-1 0,0 1 1,4 4-1,-4-6-328,0 0 1,1-1-1,-1 1 1,1-1 0,0 0-1,0 0 1,0 0-1,0 0 1,0 0-1,0-1 1,0 1-1,0-1 1,1 0 0,-1 0-1,1 0 1,-1-1-1,7 1 1,21 1-5631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8.4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287 3 13229,'0'0'89,"0"0"0,0 0 0,0 0 0,0 0 0,-1-1 0,1 1 0,0 0 0,0 0 0,0 0 0,0 0 0,0 0 0,0-1 0,-1 1 0,1 0 0,0 0 0,0 0 0,0 0 0,0 0 0,-1 0 0,1 0 0,0 0 0,0 0 0,0 0 0,-1 0 0,1 0 0,0 0 0,0 0 0,0 0 0,-1 0 0,1 0 0,0 0 0,0 0 0,0 0 0,0 0 0,-1 0 0,1 0 0,0 0 0,0 0 0,0 0 0,-1 0 0,1 0 0,0 1 0,0-1 1,0 0-1,0 0 0,0 0 0,0 0 0,-1 0 0,1 1 0,0-1 0,0 0 0,0 0 0,0 0 0,0 0 0,0 1 0,0-1 0,0 0 0,0 0 0,0 1 0,-11 11 239,-15 52 189,2 0 0,-24 114 1,25-88-431,-122 574-34,143-650-113,8-26 47,15-46-12,-13 34-58,30-84-357,69-175-237,-88 240 728,2 2-1,1 0 0,3 2 0,41-53 1,-61 88-52,-1-1 0,0 1 1,1-1-1,0 1 0,9-5 0,-13 8-3,0 0 0,-1 1 1,1-1-1,0 1 0,0-1 0,0 1 0,0-1 0,0 1 0,0 0 1,0 0-1,0-1 0,0 1 0,0 0 0,0 0 0,0 0 0,0 0 1,0 0-1,0 0 0,0 0 0,0 0 0,0 0 0,0 1 0,0-1 0,0 0 1,0 1-1,-1-1 0,1 1 0,0-1 0,0 1 0,0-1 0,0 1 1,-1-1-1,1 1 0,0 0 0,0 0 0,-1-1 0,1 1 0,-1 0 0,1 0 1,0 0-1,-1 0 0,1 1 0,2 10-9,0 0 0,-1 0 0,0 0 0,-1 0 0,0 0 1,-1 0-1,-2 15 0,1 7 4,1-26 18,0-1 1,-1 1 0,0 0-1,0 0 1,-1 0-1,0-1 1,0 1 0,-1-1-1,0 1 1,-5 9-1,5-14-1,1 1 0,0-1-1,-1 0 1,1 0 0,-1 0 0,0-1-1,0 1 1,0-1 0,0 1 0,-1-1-1,1 0 1,-1 0 0,1-1-1,-1 1 1,1-1 0,-1 0 0,0 1-1,0-2 1,0 1 0,0 0-1,0-1 1,-5 0 0,5 1 1,0-1 0,0-1 0,0 1 0,1-1 0,-1 1 0,0-1 0,0 0 1,1 0-1,-1-1 0,1 1 0,-1-1 0,1 1 0,-5-4 0,6 3-9,-1-1 0,1 1-1,0 0 1,1-1 0,-1 1 0,0-1-1,1 1 1,-1-1 0,1 0 0,0 0-1,0 0 1,0 0 0,0 1 0,0-1-1,1 0 1,-1-1 0,1-3 0,0 5-121,-1 0 0,1 0 0,0 0 0,0 0 0,0-1 0,0 1 0,0 0 0,1 0 0,-1 0 0,1 0 0,-1 0 0,1 0 0,0 0 0,0 1 0,1-5 0,1 4-252,-1 1-1,1-1 1,-1 0 0,1 1-1,-1-1 1,1 1-1,0 0 1,0 0-1,0 0 1,4-1 0,26-7-4026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9.0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166 133 9577,'4'-50'6514,"0"0"-4230,-3 49-2233,-1 0 0,0 0 1,0 0-1,0-1 0,0 1 0,0 0 1,0 0-1,0-1 0,-1 1 1,1 0-1,0 0 0,-1 0 0,1 0 1,-1 0-1,1 0 0,-1-1 1,0 1-1,1 0 0,-1 0 0,0 1 1,0-1-1,1 0 0,-1 0 0,0 0 1,0 0-1,0 1 0,-2-2 1,0 1 8,-1 1 1,0-1-1,0 1 1,0 0 0,0 0-1,1 0 1,-8 1-1,7-1-48,0 1-25,1 0 1,-1 1-1,0-1 0,0 1 0,1 0 0,-1 0 0,1 0 1,0 0-1,0 0 0,0 1 0,0-1 0,0 1 0,0 0 0,0 0 1,1 0-1,0 0 0,-3 5 0,-3 4-99,0 1 1,1 0-1,-6 18 0,8-20-40,1 0-1,1 0 1,0 0 0,0 0-1,1 0 1,1 1 0,-1-1-1,2 1 1,0-1-1,2 21 1,-1-32 122,0 1 0,-1 0 1,1 0-1,0-1 0,0 1 0,-1-1 0,1 1 0,0-1 1,0 1-1,0-1 0,0 1 0,0-1 0,0 0 1,0 0-1,0 1 0,0-1 0,0 0 0,0 0 0,0 0 1,0 0-1,0 0 0,0 0 0,0 0 0,0-1 1,0 1-1,1-1 0,29-7-307,-25 2 304,1 0 1,-1 0-1,-1 0 1,1-1-1,-1 1 1,0-1 0,0-1-1,-1 1 1,4-9-1,2-6 70,-1 0 0,7-25 0,-16 46 9,0 1 0,0 0 0,0-1 0,0 1 0,0 0 0,0-1-1,1 1 1,-1 0 0,0 0 0,0-1 0,0 1 0,1 0 0,-1-1 0,0 1 0,1 0 0,-1 0 0,0 0 0,0-1 0,1 1-1,-1 0 1,0 0 0,1 0 0,-1 0 0,0 0 0,1 0 0,-1 0 0,0 0 0,1-1 0,-1 1 0,0 0 0,1 0 0,-1 0-1,0 1 1,1-1 0,-1 0 0,0 0 0,1 0 0,-1 0 0,0 0 0,1 0 0,-1 0 0,0 1 0,1-1 0,-1 0 0,0 0-1,0 0 1,1 1 0,-1-1 0,0 0 0,0 0 0,1 1 0,-1-1 0,0 1 0,17 16 643,-15-14-559,37 43 856,-20-21-833,30 28 0,-46-50-293,1 0 1,0 0-1,0-1 0,0 1 1,0-1-1,1 0 0,-1 0 1,1 0-1,-1-1 0,1 1 0,0-1 1,8 1-1,-9-2-361,-1 0-1,1 1 1,0-2-1,0 1 1,0 0-1,-1-1 1,1 0 0,0 0-1,-1 0 1,1 0-1,-1 0 1,1-1-1,-1 0 1,1 1-1,-1-1 1,5-4 0,19-24-8169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9.5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155 4 10506,'-3'-2'7425,"-4"0"-3751,-39 4-3386,41 0-295,0 0 1,0 1 0,1-1-1,-1 1 1,1 1 0,-1-1-1,1 0 1,0 1 0,0 0-1,1 0 1,-1 0 0,1 1-1,0-1 1,0 1 0,-4 9-1,2-4 0,0-1 0,1 2-1,1-1 1,-1 0 0,2 1-1,-1 0 1,0 11 0,3-20 4,-1 6-3,0 1 0,1-1-1,0 0 1,1 1 0,0-1 0,3 14-1,-3-20 6,0 1-1,0-1 0,0 0 0,0 0 0,1 0 0,-1 0 0,1 0 1,0 0-1,-1 0 0,1-1 0,0 1 0,0-1 0,0 1 1,0-1-1,1 0 0,-1 1 0,0-1 0,0 0 0,1-1 0,-1 1 1,0 0-1,1-1 0,-1 1 0,1-1 0,-1 0 0,4 0 0,2 1 10,0-1-1,0 0 0,0 0 0,0 0 0,0-2 0,0 1 0,0-1 0,0 0 0,0 0 0,-1-1 0,1 0 0,-1 0 0,0-1 0,0 0 0,0 0 0,0-1 0,10-9 0,-7 4-10,0-1-1,0 0 1,-1-1 0,-1 0-1,0 0 1,-1-1-1,0 0 1,10-27 0,-15 36 9,-1 0 1,1 0 0,-1 0 0,0-1 0,-1 1 0,2-7 0,-2 10 510,-1 11-170,-6 37-188,4-33-123,0 1 0,0 21 0,2-2 5,0-23-45,0 0 0,1 0 0,0 0 0,1 0-1,3 12 1,-4-23-55,0 1 0,0 0-1,1 0 1,-1-1 0,0 1-1,1 0 1,-1 0-1,1-1 1,-1 1 0,1 0-1,-1-1 1,1 1 0,-1-1-1,1 1 1,0-1 0,-1 1-1,1-1 1,0 1-1,-1-1 1,1 0 0,0 1-1,0-1 1,-1 0 0,1 1-1,0-1 1,0 0-1,0 0 1,-1 0 0,1 0-1,0 0 1,0 0 0,0 0-1,1 0 1,-1-1-243,1 1 1,0 0 0,-1-1-1,1 1 1,-1-1-1,1 0 1,-1 1-1,1-1 1,-1 0 0,1 0-1,-1 0 1,0 0-1,0 0 1,1-1-1,-1 1 1,1-2 0,13-23-6036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9.8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0 117 13933,'8'-14'2114,"9"-5"192,-1-1-1185,3 2-512,-1 2-321,-2 1-128,-1 6-320,1 5-1441,1 3-1923,-7 1-5380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14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4 929,'18'1'14230,"12"0"-11090,49-3-13314,-66-1 3715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40.6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1 438 8648,'0'-10'418,"2"0"0,-1 1-1,1-1 1,0 1 0,1-1-1,0 1 1,1 0 0,4-9-1,43-70 1663,-39 69-1668,-11 17-358,0-1-1,1 0 1,-1 0-1,1 1 0,0-1 1,0 1-1,0-1 1,0 1-1,0 0 0,0 0 1,1 0-1,-1 0 0,1 0 1,0 0-1,-1 1 1,1 0-1,0-1 0,0 1 1,0 0-1,4-1 0,-6 3-11,-1 0 0,1 0-1,0 0 1,-1 0 0,1 0-1,-1 0 1,1 0 0,-1 0-1,0 0 1,1 0 0,-1 0-1,0 0 1,0 1-1,1-1 1,-1 0 0,0 0-1,0 0 1,0 0 0,-1 1-1,1 0 1,0 2 82,1 22 170,-1-1 1,-1 1 0,-1-1-1,-10 46 1,8-62-307,3-16-519,2-18-271,7 5-25,1 0 1,1 1-1,0 0 1,23-30-1,27-29 1027,-51 67 108,-4 4 42,-4 4-194,1 0 0,0 1 0,-1-1 0,1 1 0,0 0 0,0-1 0,1 1 0,-1 0 0,0 0 1,1 1-1,-1-1 0,1 0 0,-1 1 0,5-2 0,-7 4-84,1 1-1,-1 0 1,1 0 0,-1-1 0,0 1 0,1 0 0,-1 0 0,0-1-1,0 1 1,0 0 0,-1 2 0,1-1 69,0 19 54,-2 1-1,0-1 0,-2 1 1,-10 38-1,11-53-325,1-1 0,1 1 1,0 0-1,0-1 0,0 14 0,7-24-2196,5-11 745,0-2 0,-1 0 0,-1 0 0,11-24 1,-9 18 1184,25-42 1,-27 51 1423,10-15 2596,-18 26-3502,0 1 1,0 0-1,0 0 0,0 0 1,0 0-1,0 0 0,0 0 0,0 0 1,1 0-1,-1 1 0,0-1 0,1 0 1,-1 1-1,1-1 0,-1 1 1,0 0-1,3-1 0,-4 20 61,-1 28 41,0-23-194,1 1-1,4 34 1,-4-57-16,0 1-1,1-1 0,-1 1 1,1-1-1,-1 0 0,1 0 1,0 1-1,0-1 0,0 0 1,0 0-1,1 0 0,-1 0 1,1 0-1,-1 0 0,1 0 1,-1-1-1,1 1 1,0-1-1,0 1 0,0-1 1,0 1-1,0-1 0,0 0 1,0 0-1,1 0 0,-1 0 1,0-1-1,0 1 0,5 0 1,-2-1 63,-1 0 1,0 0-1,0 0 1,0-1-1,0 1 1,0-1-1,0 0 1,0 0-1,-1-1 1,1 1-1,0-1 1,-1 0-1,1 0 1,-1 0-1,1 0 1,5-6-1,12-12 33,-1-1-1,-1 0 0,32-47 1,-44 57-112,0-1 1,-1 0-1,0 0 0,-1 0 1,0-1-1,-1 1 1,0-1-1,-1 0 1,-1 0-1,2-24 1,-4 36 12,0 1 1,0-1-1,0 1 1,0-1-1,-1 0 0,1 1 1,0-1-1,0 0 1,-1 1-1,1-1 1,0 1-1,-1-1 0,1 1 1,0-1-1,-1 0 1,1 1-1,-1 0 0,1-1 1,-1 1-1,1-1 1,-1 1-1,1-1 1,-1 1-1,1 0 0,-1 0 1,0-1-1,1 1 1,-1 0-1,1 0 0,-1 0 1,0-1-1,1 1 1,-1 0-1,0 0 1,1 0-1,-1 0 0,0 0 1,1 0-1,-1 0 1,0 1-1,1-1 1,-1 0-1,1 0 0,-1 0 1,0 1-1,1-1 1,-1 0-1,0 1 0,-2 0 13,0 0 0,0 0 0,-1 1-1,1-1 1,0 1 0,1 0 0,-1 0 0,-4 4-1,0 3 176,0 0 0,1 0 0,0 1 0,0 0 0,2 0 0,-1 0 0,1 1 0,0-1 0,1 1 0,-3 21 0,2 6 347,0 70 1,4-93-590,0-12-15,0 0 0,0 1 0,0-1 0,1 0 0,-1 0 0,1 0 0,0 0 0,0 0 0,0 0 0,0 0 0,1 0 0,-1 0 0,1 0 0,-1-1 0,1 1 0,0 0 0,4 3 0,-4-5-106,-1 0 1,1 0-1,0 0 0,0 0 0,0 0 0,1 0 1,-1-1-1,0 1 0,0-1 0,0 1 1,0-1-1,1 0 0,-1 0 0,0 0 1,0 0-1,0 0 0,1-1 0,-1 1 1,0-1-1,0 1 0,0-1 0,0 0 1,0 0-1,0 0 0,0 0 0,0 0 1,3-2-1,0-1-584,0 1 0,0-1-1,-1 0 1,1-1 0,5-6 0,25-35-7739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41.0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126 1 14862,'-9'5'3006,"1"14"-2827,6-14 133,-16 61 420,2 1 0,4 1 0,-5 79 0,3-28-607,4-52-240,2-18-1290,-3 83 0,15-136-4021,5-5 2305,5-18-4545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41.4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53 7111,'-2'0'10698,"4"0"-9737,21-2-385,12-3-159,6-6-193,6 2-128,2-2-384,2 2-2050,-8 3-3684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41.8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4 369 10890,'-4'-4'7138,"6"-4"-5392,7-9-2634,-8 16 1492,14-26-593,-1 0 0,-2-1-1,-1 0 1,-1-1 0,-2 0 0,10-57-1,-18 85-19,1 0 0,-1 0-1,1 0 1,-1 0 0,1 1-1,-1-1 1,1 0 0,-1 0 0,1 0-1,0 1 1,-1-1 0,1 0 0,0 1-1,0-1 1,0 1 0,-1-1-1,1 1 1,0-1 0,0 1 0,0 0-1,0-1 1,1 1 0,29-7-231,-10 3-70,35-17-227,-40 14 249,1 0 0,0 2 0,0 0 0,1 1 1,-1 0-1,29-1 0,-45 5 297,-1 1 1,1 0-1,0-1 0,-1 1 0,1 0 0,-1-1 1,1 1-1,-1 0 0,0 0 0,1-1 1,-1 1-1,0 0 0,1 0 0,-1 0 1,0 0-1,0 0 0,0-1 0,0 1 1,0 0-1,0 0 0,0 0 0,0 0 1,0 0-1,0-1 0,0 1 0,0 0 1,-1 0-1,0 1 0,-6 28 1095,-28 21 112,29-44-1146,0 0-1,1 1 1,0 0-1,0 0 1,0 0-1,1 1 1,0-1-1,1 1 1,-3 12-1,2 8-147,2 0-1,2 53 1,1-33-1763,2-34-799,7-10-2168,6-4-5201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42.1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109 168 11018,'-13'15'1952,"2"1"0,0 1 0,-10 19-1,11-17-1773,2 0-1,1 1 0,0 0 0,1 0 0,2 1 0,0-1 0,1 1 0,-1 41 0,4-60-139,0-1 0,1 1 0,-1-1 0,0 1 0,1 0 0,-1-1 0,1 1 0,0-1 0,-1 1 0,1-1 0,0 1 0,0-1 0,0 0 0,0 1 0,0-1 0,0 0 0,0 0 0,0 0 0,1 1 0,-1-1 0,0-1 0,1 1 0,-1 0 0,1 0 0,-1 0 0,1-1 0,-1 1 0,1-1 0,0 1 0,-1-1 0,1 0 0,-1 0 0,1 1 0,0-1 0,2-1 0,0 2 22,1-1-1,-1 0 0,0-1 1,1 1-1,-1-1 1,1 0-1,-1 0 1,0 0-1,0-1 1,0 1-1,0-1 1,8-5-1,-4 0 43,0 0 0,0-1 0,-1 0 0,0-1 0,-1 0 0,1 0 0,-2 0-1,1-1 1,-1 1 0,-1-1 0,7-21 0,-5 9-57,-1 0 0,-1-1-1,-1 1 1,1-43 0,-4 57-90,0 1 0,-1-1 0,0 1 0,-1-1 0,1 1 0,-1-1 0,-1 1 0,1 0 0,-1 0 0,-1 1 0,-5-11 0,0 5-744,0 1 1,-1-1 0,0 2 0,0 0 0,-15-11 0,-30-19-5875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43.1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15 2530,'0'0'315,"1"1"-1,-1-1 1,1 1-1,-1 0 1,1-1-1,0 1 1,-1-1-1,1 1 1,-1-1 0,1 1-1,0-1 1,0 0-1,-1 1 1,1-1-1,0 0 1,-1 0-1,1 0 1,0 1-1,0-1 1,0 0-1,-1 0 1,1 0-1,0 0 1,0 0-1,0 0 1,0-1-1,33 1 674,-23 0-58,219 1 3515,426-11-2932,-598 6-1478,57-4 102,151 8 1,-261 0-128,0 1 0,0 0 0,0 0 0,-1 1 0,1-1 0,-1 1 0,1 0 1,-1 0-1,8 5 0,6 9-8253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43.8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3203,'0'1'255,"0"0"-1,1 0 1,-1 0 0,1 0-1,-1 0 1,1 0 0,-1 0-1,1 0 1,-1 0 0,1-1-1,0 1 1,-1 0 0,1 0-1,0-1 1,0 1-1,0 0 1,-1-1 0,1 1-1,0-1 1,0 1 0,0-1-1,0 0 1,0 1 0,0-1-1,0 0 1,0 0 0,0 0-1,0 1 1,0-1 0,2 0-1,42 2 1363,-32-2-595,135 3 1301,195 10-1139,-294-10-1428,366 18 2355,-238-18-3994,-170-3-3012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45.7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74 118 3203,'-7'4'11896,"2"8"-7400,0 20-5654,3-17 2179,-5 23-845,-10 44-149,4 1 0,-5 117 0,59-198-497,-9-4 537,45-7 0,-45 4-94,47-1 0,-63 6 37,417 18 33,-419-16-60,-7-1 40,1 0 1,-1 0 0,1 0 0,-1-1 0,1 0 0,14-3 0,-14-33 35,-3 7-97,1 1 1,13-38-1,4-17-688,-15 49 587,2-7 271,-2-1 0,5-82 0,-71 122 1457,46 2-1433,-549-36 2263,558 36-2378,-46-8 399,47 7-407,0 1 0,-1-1-1,1 0 1,0 1 0,0-1 0,-1-1 0,1 1 0,0 0 0,0 0 0,0-1-1,1 1 1,-1-1 0,0 0 0,0 1 0,1-1 0,-1 0 0,-1-3 0,-1-14-1763,3 8-3176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13.2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251 408 1505,'7'0'654,"0"0"-1,1-1 1,-1 1-1,0-1 1,0-1 0,0 1-1,0-1 1,0 0-1,11-6 1,-15 6-76,0 0 1,1-1 0,-1 1 0,-1-1 0,1 0 0,0 0 0,-1 0 0,1 0 0,-1 0 0,0 0-1,0-1 1,0 1 0,0-1 0,-1 1 0,0-1 0,1 0 0,-1 1 0,-1-1 0,2-6 0,5-44 4544,-4-28-5356,-3 81 210,0 1 1,0-1 0,0 0 0,0 0 0,0 1 0,-1-1-1,1 0 1,0 0 0,0 1 0,-1-1 0,1 0 0,-1 1 0,1-1-1,-1 0 1,1 1 0,-1-1 0,1 1 0,-1-1 0,1 1-1,-1-1 1,1 1 0,-1-1 0,0 1 0,1-1 0,-2 1 0,-25-6-325,22 6 294,-1 1 0,1-1 0,0 1 0,-1-1 1,1 1-1,0 1 0,-10 3 0,2 4 28,1 0 0,1 0 0,0 2 0,0-1-1,1 1 1,0 1 0,1 0 0,0 0 0,1 1 0,1 0-1,0 0 1,1 1 0,-6 16 0,11-27 12,0-1 1,0 1-1,1-1 1,-1 1-1,1-1 0,-1 1 1,1 0-1,0-1 1,0 1-1,0 0 1,1-1-1,-1 1 0,2 4 1,-1-5-3,0-1-1,0 0 1,0 0 0,0 0 0,0 0 0,0 0 0,0 0-1,0 0 1,1-1 0,-1 1 0,0 0 0,1-1 0,-1 1 0,0 0-1,1-1 1,-1 0 0,1 1 0,-1-1 0,1 0 0,-1 0-1,1 0 1,-1 0 0,0 0 0,3 0 0,3-1-32,0 1-1,0-1 1,0 0 0,0 0 0,0-1-1,0 0 1,0 0 0,-1 0 0,1-1-1,-1 0 1,1-1 0,-1 1 0,0-1 0,-1 0-1,1-1 1,-1 0 0,1 1 0,-2-2-1,1 1 1,0 0 0,-1-1 0,0 0 0,0 0-1,-1 0 1,5-11 0,-6 13 42,7-22 218,-9 25-53,-15 3-352,12 0 189,-1 0 0,1 0 1,-1 1-1,1-1 0,0 1 0,0 0 0,0 0 1,1 0-1,-1 1 0,1-1 0,-1 0 0,1 1 1,0 0-1,0-1 0,1 1 0,-2 5 0,0 0-21,0 1 0,1 0 0,0-1 0,1 1 0,-1 17 0,2-26 22,0 1 1,1-1-1,-1 1 0,1-1 0,-1 0 1,1 1-1,-1-1 0,1 0 1,0 1-1,0-1 0,-1 0 1,1 0-1,0 0 0,0 0 1,0 0-1,0 0 0,1 0 1,-1 0-1,0 0 0,0 0 1,0-1-1,1 1 0,-1 0 1,0-1-1,1 1 0,-1-1 1,1 0-1,-1 1 0,0-1 1,1 0-1,-1 0 0,3 0 1,8 1 10,0 0 0,24-2 0,-25 0 19,-4 0-30,0 0 0,0 0 1,0-1-1,-1 0 0,1-1 1,-1 1-1,0-1 0,1 0 1,-1-1-1,-1 0 0,1 0 0,0 0 1,-1 0-1,0-1 0,0 0 1,0 0-1,4-7 0,0 0-65,0 0 0,0-1-1,-2 0 1,0 0 0,0-1-1,9-28 1,-11 24 6,-1-1 0,-1 0 0,-1 0 0,-1 1 0,0-2 0,-4-34 0,3 50 60,-1 1 0,1-1 0,-1 1 0,0 0 0,0-1 0,-1 1-1,1 0 1,-1 0 0,1 0 0,-1 0 0,0 0 0,0 0 0,0 0 0,-1 1 0,1-1 0,-1 1 0,-3-3 0,1 1-4,-1 1 1,1 0 0,-1 0-1,1 1 1,-1 0 0,0 0-1,0 0 1,0 1 0,-8-2-1,0 2-3,1 0 1,0 1-1,-1 0 0,1 1 0,-1 1 0,1 0 0,0 1 0,-21 7 1,13-1 13,1 1 0,0 1 0,0 1 0,1 1 0,1 0 0,-24 23 0,20-15 57,1 0 0,1 2 0,1 0 0,-22 38 0,33-48-20,0 1 0,1 1-1,1-1 1,0 1 0,1 0-1,1 1 1,0-1 0,1 1 0,1 0-1,0-1 1,1 1 0,2 22-1,-1-33-26,1 0-1,0 1 0,0-1 1,0 0-1,1 0 0,-1 0 1,1-1-1,0 1 0,1 0 0,-1-1 1,1 1-1,0-1 0,0 0 1,7 7-1,-4-6 11,0 0 1,0 0-1,1-1 1,0 0-1,0 0 1,0 0-1,0-1 1,14 4-1,4 0 40,1-2-1,0-1 1,1-1-1,45-1 1,-51-3-22,-1 0-1,0-1 1,1-1 0,-1-1 0,-1-1-1,1 0 1,-1-2 0,33-15 0,-39 15-197,0 0 1,-1-1-1,0-1 1,-1 0 0,16-15-1,-19 15-395,0 0 0,-1-1 0,0 0 0,0 0-1,-1-1 1,0 1 0,4-14 0,-1-3-4395,-4 4-2894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13.5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45 8680,'0'-19'7784,"-6"3"-5831,0 9-95,6 5-513,0 7-1409,0 21 96,-4 17 129,-4 16-193,-5 13 160,-1 9-417,2 2-1024,5-8-1345,7-20-1026,0-21-1601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11.8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178 109 6086,'-28'7'5504,"30"-8"-5944,0 1 432,-1-1 1,1 0-1,0 0 0,-1 0 1,1 0-1,0 0 1,-1 0-1,1 0 1,-1-1-1,3-2 0,17-23 691,-9 10 453,1 0-1,24-22 1,-37 38-1227,-2 13-32,-13 11 342,-1-1-1,-32 36 0,16-20 104,-110 148 522,149-203-9162,10-9 4902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13.9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101 66 6054,'-2'0'553,"0"0"1,0 1 0,0-1-1,1 0 1,-1 1-1,0-1 1,0 1 0,1 0-1,-1-1 1,0 1-1,1 0 1,-1 0 0,-2 2-1,-16 21 2430,14-11-2863,0 0 0,-7 25 0,7-20 777,0 4-612,1 0 1,0 0 0,2 1-1,1-1 1,0 45-1,2-65-282,0 1-1,1 0 0,-1 0 0,1 0 0,-1-1 0,1 1 0,0 0 1,0-1-1,0 1 0,0 0 0,0-1 0,1 1 0,-1-1 1,1 0-1,0 0 0,0 1 0,0-1 0,0 0 0,0 0 0,0-1 1,0 1-1,0 0 0,1-1 0,-1 1 0,1-1 0,-1 0 1,1 0-1,0 0 0,-1 0 0,1 0 0,0-1 0,-1 1 0,1-1 1,0 0-1,0 0 0,4 0 0,0 0-18,0 0 0,0 0 0,1-1 0,-1 0 0,0 0 0,0-1 0,0 0 0,0 0 0,-1-1 0,1 1 0,-1-2 0,1 1 0,8-7 0,-5 1-138,0 0 0,-1-1 0,0 0 0,-1-1-1,0 0 1,-1 0 0,0-1 0,-1 1 0,0-1 0,7-22 0,-8 17 117,0-1 0,-1 0 0,-1-1 0,-1 1 0,-1 0 0,0-1 0,-3-22 0,1 36 98,0 1 0,0 0-1,-1-1 1,1 1 0,-1 0 0,0 0 0,0 0-1,0 0 1,-1 1 0,1-1 0,-1 0 0,0 1 0,0 0-1,0 0 1,-1 0 0,1 0 0,-1 0 0,0 1-1,1-1 1,-1 1 0,0 0 0,0 0 0,-1 1-1,1-1 1,0 1 0,-1 0 0,1 0 0,0 0 0,-1 1-1,1-1 1,-1 1 0,1 0 0,-1 1 0,1-1-1,-1 1 1,1-1 0,0 2 0,-1-1 0,1 0-1,0 1 1,0 0 0,0 0 0,0 0 0,0 0-1,-6 5 1,6-2-145,0-1 0,0 1-1,0 0 1,0 1 0,1-1-1,0 1 1,0-1 0,0 1-1,1 0 1,0 0 0,0 0-1,-1 8 1,-2 46-5028,5-25-3045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14.3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194 25 15407,'-2'-2'232,"1"0"0,-1 0 0,0 1 0,0-1 0,1 0 0,-1 0 0,0 1 0,0 0 0,-1-1 0,1 1 0,0 0 0,0 0 1,-1 0-1,1 0 0,0 0 0,-1 1 0,1-1 0,-1 1 0,1-1 0,-1 1 0,1 0 0,-1 0 0,1 0 0,-1 0 0,1 1 1,-1-1-1,-2 2 0,0-1-151,-1 1 0,1-1 1,-1 2-1,1-1 0,0 0 1,0 1-1,0 0 0,1 0 0,-1 1 1,1-1-1,-6 6 0,3 0-73,0 0 1,0 1-1,1 0 0,1 0 0,0 0 0,0 1 0,1-1 1,0 1-1,0 0 0,2 1 0,-1-1 0,1 0 0,1 1 0,0-1 1,1 1-1,0-1 0,1 1 0,2 12 0,-2-18-10,0 0 0,1 0 1,0-1-1,0 1 0,0 0 0,1-1 0,0 0 1,0 0-1,0 0 0,1 0 0,-1 0 0,1 0 0,0-1 1,1 0-1,-1 0 0,1 0 0,0-1 0,0 1 1,0-1-1,0 0 0,0 0 0,7 1 0,1 2-28,0-2 1,0 0-1,1-1 0,-1 0 0,1-1 1,0 0-1,-1-1 0,23-1 0,-29-1 7,0 0 0,0 0-1,0-1 1,-1 0-1,1 0 1,-1-1-1,1 1 1,-1-1-1,0-1 1,0 1 0,0-1-1,0 0 1,-1-1-1,0 1 1,0-1-1,0 0 1,0 0-1,-1-1 1,6-8-1,-5 6-15,1-1-1,-2-1 0,1 1 0,-2-1 0,1 1 0,-1-1 0,0 0 0,-1-1 0,-1 1 1,1 0-1,-1 0 0,-1-17 0,-1 22 44,0 1 0,0 0 0,0 0 1,0 0-1,0 0 0,-1 0 0,0 1 0,0-1 1,0 0-1,0 1 0,0-1 0,-1 1 0,0 0 0,0 0 1,0 0-1,0 0 0,0 0 0,0 1 0,-1-1 1,1 1-1,-1 0 0,1 0 0,-1 0 0,0 1 0,-7-3 1,-4 0-3,0 0 0,0 1 1,0 0-1,0 1 0,-27 0 1,34 2-36,1 1 0,0-1 0,0 1-1,1 1 1,-1-1 0,0 1 0,0 1 0,1-1 0,-7 4 0,9-4-221,1 0-1,-1 0 1,1 0-1,0 1 1,0-1-1,0 1 1,0 0-1,0 0 1,0 0-1,1 0 1,0 1-1,-1-1 1,1 0-1,1 1 1,-1 0-1,0-1 1,0 5-1,-1 23-5515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15.1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33 240 16496,'-1'0'224,"-1"0"1,1 1-1,0-1 1,-1-1-1,1 1 0,0 0 1,-1 0-1,1 0 1,0-1-1,0 1 1,-1-1-1,1 1 1,0-1-1,0 0 1,0 1-1,-1-1 1,1 0-1,0 0 1,0 1-1,0-1 1,0 0-1,-1-2 1,1 1-152,1 1 1,-1-1 0,1 1 0,-1-1 0,1 0 0,0 1 0,0-1 0,-1 0 0,1 1 0,0-1 0,1 0 0,-1 1 0,0-1 0,0 0 0,1-2 0,1-2-106,0 1 0,0-1 0,1 0 0,0 1 0,0-1 0,0 1 1,0 0-1,8-8 0,1 1 15,0 1 1,1 0-1,20-13 0,-28 21-14,2-1 0,-1 1-1,0 0 1,1 0 0,-1 1-1,1 0 1,0 0 0,0 1-1,0 0 1,12-1 0,-17 2 19,0 1 1,0-1-1,-1 1 1,1-1 0,0 1-1,-1 0 1,1-1-1,-1 1 1,1 0 0,0 0-1,-1 0 1,0 0-1,1 0 1,-1 1 0,0-1-1,0 0 1,1 1-1,-1-1 1,0 1 0,0-1-1,-1 1 1,1-1-1,0 1 1,0 0 0,-1-1-1,1 1 1,-1 0-1,1-1 1,-1 1-1,0 0 1,0 0 0,0 1-1,2 13-30,-1-1-1,-2 28 1,1-25-63,0-13-29,0 0-1,0 0 0,0-1 1,-1 1-1,1 0 1,-1 0-1,0-1 1,0 1-1,-1-1 1,1 1-1,-1-1 1,0 1-1,0-1 1,-4 4-1,6-7-372,0-12-817,1 4 1113,0 1 0,0 0-1,0 0 1,1 0 0,0 0-1,0 0 1,0 0 0,1 0 0,0 1-1,6-10 1,46-55 119,-35 46 138,-4 10 1469,-16 14-1471,1 0 0,-1 0 0,0 0 0,0 0 0,1 0 1,-1 0-1,0 0 0,0 0 0,1 0 0,-1 0 0,0 0 0,0 0 0,1 0 0,-1 0 0,0 1 0,0-1 0,1 0 1,-1 0-1,0 0 0,0 0 0,0 1 0,1-1 0,-1 0 0,0 0 0,0 0 0,0 1 0,0-1 0,1 0 0,-1 0 1,0 1-1,0-1 0,0 0 0,0 0 0,0 1 0,0-1 0,0 0 0,0 1 0,1 39 2259,-2-23-2378,1 89 225,1-105-161,-1 0 1,1-1-1,-1 1 0,1-1 1,-1 0-1,1 1 0,0-1 1,-1 0-1,1 1 1,0-1-1,-1 0 0,1 1 1,0-1-1,-1 0 1,1 0-1,0 0 0,0 0 1,-1 0-1,1 0 0,0 0 1,-1 0-1,1 0 1,0 0-1,0 0 0,-1 0 1,1-1-1,1 1 1,23-7-339,-13-1-137,-1 0 0,-1-2-1,0 1 1,0-1 0,-1-1 0,15-21 0,5-4-473,-8 11 586,-7 7 404,2 0-1,0 1 1,21-17-1,-37 34 44,1 0 0,-1-1 0,0 1-1,1 0 1,-1 0 0,0 0-1,1-1 1,-1 1 0,1 0-1,-1 0 1,0 0 0,1 0-1,-1 0 1,1 0 0,-1 0-1,1 0 1,-1 0 0,0 0-1,1 0 1,-1 0 0,1 0-1,-1 0 1,0 1 0,1-1 0,-1 0-1,1 0 1,-1 0 0,0 1-1,1-1 1,-1 0 0,0 0-1,1 1 1,-1-1 0,0 0-1,0 1 1,1-1 0,-1 0-1,0 1 1,0-1 0,1 0-1,-1 1 1,0-1 0,0 1 0,0-1-1,0 0 1,0 2 0,8 24 1284,-6-18-975,14 48 1139,-7-24-885,20 50-1,-24-71-1193,0-1-1,1 0 0,0 0 0,13 16 0,13 4-5608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25.4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580 583 9193,'-2'-1'1822,"-7"-2"8018,8 0-9016,-2-8-840,-1-4 46,0 0-1,0 0 1,-1 1 0,-9-18 0,12 29-70,0-1 0,0 1 0,0 0-1,-1 0 1,1 0 0,-1 0 0,1 0 0,-1 1 0,0-1 0,0 1 0,0 0-1,-1-1 1,1 2 0,0-1 0,-1 0 0,0 1 0,1-1 0,-1 1 0,0 0-1,1 0 1,-1 1 0,-5-1 0,3 1 14,1 0 1,-1 1-1,1 0 1,-1 0-1,1 1 0,0-1 1,-1 1-1,1 1 0,0-1 1,0 1-1,0-1 1,1 1-1,-1 1 0,1-1 1,0 1-1,0-1 0,0 1 1,-7 9-1,-3 5 44,1 0-1,0 1 1,-12 28 0,20-38-27,-17 39 40,21-45-29,-1-1 0,2 1 0,-1 0 0,0 0 0,1 0 0,-1 1 0,1-1 0,0 0 1,0 0-1,0 0 0,0 0 0,1 0 0,-1 0 0,2 3 0,-1-4-9,0-1-1,0 0 1,0 1 0,1-1-1,-1 0 1,0 0 0,1 0-1,-1 0 1,0 0 0,1 0-1,0-1 1,-1 1-1,1 0 1,-1-1 0,1 1-1,0-1 1,-1 1 0,1-1-1,0 0 1,2 0 0,41 2-112,-36-2 205,1-1-101,0-1 0,0 1 0,0-2 0,-1 1 0,1-2 0,0 1 0,-1-1 0,0 0 0,0-1 0,0 0 0,-1-1 0,0 0 0,0 0 0,0-1 0,-1 1 0,0-2-1,0 1 1,-1-1 0,1 0 0,-2 0 0,8-15 0,-12 22 56,0-1-1,0 1 1,-1 0-1,1-1 1,0 1 0,-1-1-1,1 1 1,-1-1-1,0 1 1,1-1-1,-1 1 1,0-1-1,0 0 1,0 1-1,0-1 1,0 1 0,-1-1-1,1 1 1,0-1-1,-1 1 1,1-1-1,-1 1 1,1-1-1,-1 1 1,-1-3-1,0 3 23,0 0 0,1-1 1,-1 1-1,0 0 0,0 0 0,0 0 0,0 0 0,0 0 0,0 1 0,0-1 0,-1 0 0,1 1 0,0 0 0,0-1 0,0 1 0,-1 0 0,-1 1 0,3-1-71,0 0 0,0 1 0,0-1 0,1 1-1,-1 0 1,0-1 0,0 1 0,1 0 0,-1-1 0,0 1 0,1 0 0,-1 0 0,1-1-1,-1 1 1,1 0 0,-1 0 0,1 0 0,0 0 0,-1 0 0,1 0 0,0 0 0,0 0 0,0 0-1,0-1 1,0 1 0,0 0 0,0 2 0,-1 34-70,1-32 52,0 1 2,0 0 1,1-1-1,0 1 0,0-1 1,0 1-1,1-1 0,-1 1 1,1-1-1,1 0 0,5 10 1,-7-13-13,0 0 1,1 0-1,-1 0 1,1 0-1,0-1 1,0 1-1,0 0 1,0-1-1,0 1 1,0-1-1,0 0 1,0 0-1,0 1 1,1-2-1,-1 1 1,1 0-1,-1 0 1,0-1-1,1 1 1,-1-1-1,1 0 1,-1 0-1,1 0 1,-1 0-1,1 0 1,-1 0-1,5-2 0,-4 1 36,-1 0 0,1-1 0,-1 1 0,1-1 0,-1 0 0,1 0 0,-1 0 0,0 0 0,0 0 0,0 0 0,0-1 0,-1 1 0,1-1 0,-1 1 0,1-1 0,1-4 0,19-50-44,-20 52 24,9-37-181,-1-1 0,-3 0 0,-1 0 0,-2-1 0,-3-64 0,-2 95 150,0 1 1,0 0 0,-1 0-1,-1 0 1,0 0-1,-1 0 1,0 1-1,-1-1 1,0 1-1,-1 0 1,0 1-1,-14-19 1,14 22 93,0-1 0,-1 1 0,0 0 0,0 1 0,0 0 0,-1 0 0,0 0 0,0 1 0,0 0 0,-1 1-1,1 0 1,-1 0 0,0 1 0,0 0 0,-1 0 0,1 1 0,-11-1 0,11 2-15,-1 1-1,0 0 1,0 1-1,1 0 1,-1 0-1,0 1 1,1 1-1,0-1 1,-1 1-1,1 1 1,0 0-1,1 0 1,-1 1-1,1 0 1,-1 0-1,2 1 1,-1 0-1,1 0 1,-12 14-1,-11 15 92,1 1 0,2 1 0,2 1-1,1 1 1,2 1 0,2 2 0,-18 52-1,27-63-33,1-1 0,1 1 0,2 1 0,1-1 0,2 1-1,1 0 1,1 0 0,4 54 0,-1-81-81,0 1 0,0-1 0,1 1 0,0-1 0,-1 0 0,2 1 1,-1-1-1,1 0 0,-1-1 0,1 1 0,1 0 0,-1-1 0,1 0 0,-1 0 0,9 7 0,-5-6 6,1 1 0,-1-2 0,1 1 0,1-1 0,-1 0-1,1-1 1,-1 0 0,1 0 0,10 1 0,-5-1 23,1-1 0,-1 0 0,1-1 0,-1-1 0,1-1 0,0 0 0,-1 0 0,1-2 0,-1 0 0,1 0 0,26-12 0,-20 5-63,0-1-1,-1-2 1,-1 0-1,0 0 1,0-2-1,-1-1 0,-1 0 1,-1-1-1,-1 0 1,22-32-1,-36 47-1,1-1-1,-1 1 1,1-1-1,-1 1 1,0-1-1,0 0 0,0 1 1,-1-1-1,1 0 1,0-4-1,-1 6-452,-4 12-13219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26.8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37 6502,'2'-18'3972,"2"0"9320,-4 25-12875,0 22-1,-6 11-31,-9 18-417,1 6 64,4 0-289,6-4-864,4-8-1473,0-6-1442,18-11-4836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27.2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129 0 10858,'-3'1'400,"0"0"0,0 0 0,0 0 0,0 0 1,0 0-1,0 0 0,1 1 0,-1-1 0,0 1 0,1 0 0,-1 0 0,1 0 0,-3 3 0,0 1 37,0 0 0,0 1 0,0-1 0,-6 15-1,0 1-48,2 1-1,-8 32 0,12-41-374,1 1 1,1-1-1,0 1 0,1-1 0,1 1 0,0 0 0,1 0 0,4 27 0,-4-40-35,1 0 0,0-1 1,0 1-1,0 0 0,0-1 1,0 1-1,0 0 0,0-1 0,0 1 1,1-1-1,-1 0 0,1 1 0,-1-1 1,1 0-1,0 0 0,-1 0 1,1 0-1,0 0 0,-1-1 0,1 1 1,0 0-1,0-1 0,0 1 1,3-1-1,6 2-189,-1-1 0,1-1 1,14 0-1,-16-1 107,-3 1-3,1-2-1,-1 1 0,1-1 1,-1 0-1,0 0 0,0-1 1,0 1-1,0-1 0,0-1 1,0 1-1,-1-1 0,0 0 0,0 0 1,0-1-1,0 1 0,-1-1 1,0 0-1,0-1 0,0 1 1,5-9-1,-2 2-47,-1 0 1,0 0-1,0-1 1,-1 0 0,-1 0-1,0 0 1,-1 0-1,0-1 1,0-14-1,-2 21 310,-1 0 0,0 0 0,0 1 0,-1-1 0,1 0 0,-2 0 0,1 0 0,-1 1 0,0-1-1,0 1 1,-6-11 0,6 13-26,-1 1 0,1 0 0,-1 0 0,0 0 0,0 0 0,0 1 1,-1-1-1,1 1 0,-1 0 0,1 0 0,-1 0 0,0 0 0,1 1 0,-1-1 0,0 1 0,0 0 0,0 0 0,0 0 0,0 1 0,-1 0 0,-3 0 0,-2-1-49,0 1-1,0 0 1,1 1-1,-1 1 1,1-1 0,-1 1-1,1 1 1,-1 0-1,1 0 1,-11 6 0,15-7-254,1 1 0,0-1 0,1 1 0,-1 0 0,0 0 0,1 0 0,0 0 0,0 1 0,0 0 0,0-1 0,0 1 0,1 0 0,-1 0 0,1 0 0,0 1 0,0-1 0,1 0 1,-1 1-1,1-1 0,0 1 0,1-1 0,-1 1 0,0 8 0,5 15-4631,15-5-2572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27.6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210 92 14894,'-9'-3'541,"0"0"0,0 1 0,0 0 0,0 1 0,0 0 0,0 1 0,-1-1 0,1 2-1,0-1 1,0 1 0,-18 5 0,23-5-507,-1 1-1,1-1 1,0 1-1,-1 0 1,1 1-1,0-1 1,0 1-1,1 0 1,-1 0-1,0 0 1,1 0-1,0 0 0,0 1 1,0 0-1,0 0 1,0 0-1,1 0 1,-1 0-1,1 0 1,0 0-1,1 1 1,-1-1-1,1 1 1,0-1-1,-1 6 1,1-1-65,0-1 0,0 1 0,0 0 1,1 0-1,1 0 0,-1 0 0,2-1 1,3 16-1,-4-19-8,1 0 0,0 0 1,1-1-1,-1 1 0,1-1 1,0 0-1,0 0 0,0 0 1,1 0-1,-1 0 0,1-1 1,0 1-1,0-1 1,0 0-1,0 0 0,6 2 1,4 1-177,-1-1 1,1-1 0,0-1 0,0 0 0,1 0 0,-1-1 0,1-1 0,-1-1 0,0 0 0,17-2 0,-26 2 136,0 0 0,0-1 0,0 1 0,-1-1-1,1 0 1,0-1 0,-1 1 0,1-1 0,-1 0-1,0 0 1,1 0 0,-1 0 0,0-1 0,0 0-1,0 0 1,-1 0 0,1 0 0,-1-1 0,0 1-1,0-1 1,0 0 0,0 0 0,0 0 0,-1 0 0,0 0-1,0 0 1,2-6 0,1-7 117,-1 0 0,-1-1 0,0 1 0,-2-1 0,1 1 0,-3-19 0,1 30 67,-1 0 1,0 0 0,0-1-1,0 1 1,-1 0 0,0 0-1,0 0 1,-1 1 0,1-1-1,-1 1 1,0-1 0,-1 1-1,0 0 1,1 0 0,-2 0-1,1 1 1,0-1-1,-1 1 1,0 0 0,0 1-1,-10-7 1,8 6 27,-1 0-1,0 0 1,1 1 0,-1 0-1,0 0 1,-1 1-1,1 0 1,0 1 0,-1-1-1,1 2 1,-1-1 0,1 1-1,-1 0 1,1 1-1,-17 3 1,22-3-239,0 1 0,0-1 0,-1 1 0,1-1 0,0 1 0,0 0 0,1 0 0,-1 1 1,0-1-1,1 0 0,-1 1 0,1 0 0,0-1 0,0 1 0,0 0 0,0 0 0,0 0 0,1 1 0,-1-1 0,1 0 0,-2 7 0,1-4-336,1 1-1,0-1 1,0 1 0,0-1-1,1 1 1,0 0-1,0-1 1,1 1 0,0 0-1,3 12 1,16 19-5954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28.0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124 139 16367,'-7'0'387,"-1"0"-1,1 0 1,0 1-1,0 0 1,-1 0-1,1 1 1,0 0-1,1 0 1,-11 5-1,14-5-258,0 0 0,0 0-1,0 1 1,1-1 0,-1 0-1,0 1 1,1 0 0,0-1-1,0 1 1,0 0-1,0 0 1,0 0 0,0 1-1,1-1 1,0 0 0,0 1-1,0-1 1,0 1 0,0-1-1,0 1 1,1 5-1,-1-3-176,0 1 0,1-1-1,0 1 1,1-1-1,-1 1 1,1-1-1,0 0 1,1 1-1,0-1 1,0 0-1,0 0 1,0 0-1,6 9 1,-5-11 6,0-1 1,0 1-1,1-1 1,-1 0-1,0 0 1,1 0-1,0-1 1,0 1-1,-1-1 1,1 0-1,1 0 1,-1 0-1,0-1 1,0 0-1,1 1 1,-1-2-1,1 1 1,-1 0-1,1-1 0,6 0 1,-3 1-35,0-1 0,0 0 0,0-1 0,0 0 0,1 0 0,-2-1 0,1 0 1,0 0-1,0-1 0,7-4 0,-9 4 47,0-1-1,-1 0 1,0 0 0,0-1 0,0 1 0,0-1 0,-1 0-1,0-1 1,0 1 0,0-1 0,0 1 0,4-12-1,-2 2 45,-1 0-1,-1 0 0,0-1 1,-1 1-1,-1-1 1,0 1-1,-1-1 0,-1 0 1,-2-24-1,2 36 55,-1 0 0,1-1 0,-1 1 0,0 0 0,0 0 0,0 0 0,-1 0 0,0 0 0,0 1 0,0-1 0,0 0 1,0 1-1,-1 0 0,1-1 0,-1 1 0,0 0 0,0 0 0,0 0 0,0 1 0,-1-1 0,1 1 0,-1 0 0,1 0 0,-1 0 0,0 0 0,0 1 0,0-1 0,-5 0 0,5 1-53,-1 0-1,1 0 1,-1 1-1,1 0 1,-1 0-1,0 0 0,1 0 1,-1 1-1,1-1 1,-1 1-1,1 1 1,-1-1-1,1 0 1,0 1-1,-1 0 0,1 0 1,0 0-1,0 1 1,0-1-1,1 1 1,-1 0-1,1 0 0,-1 0 1,1 1-1,-5 6 1,3-2-491,0 1 0,1 0 0,0-1 0,0 2 0,0-1 0,2 0 0,-1 1 0,1 0 0,0-1 0,1 1 0,0 19 0,1 25-4596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28.8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32 186 7335,'-31'0'15150,"31"0"-14781,1-2-417,11-14 14,1 0 0,0 1 0,1 1 0,1 0 1,29-21-1,-41 32 6,1 1 1,-1 0 0,0 0 0,1 0-1,-1 1 1,1-1 0,-1 1 0,1 0-1,0 0 1,0 0 0,0 0 0,-1 1-1,5-1 1,-6 1 16,-1 0 1,1 1-1,-1-1 0,1 0 0,-1 1 0,1-1 1,-1 1-1,1 0 0,-1-1 0,0 1 1,1 0-1,-1 0 0,0 0 0,0 0 1,1 0-1,-1 0 0,0 0 0,0 0 1,0 0-1,0 1 0,-1-1 0,1 0 1,0 1-1,0-1 0,-1 0 0,1 1 1,-1-1-1,1 1 0,-1-1 0,0 1 1,0-1-1,1 1 0,-1 1 0,1 15-306,-1-1 0,0 1-1,-3 18 1,-1 22-613,29-68-1253,50-56 395,-60 51 2157,0 1 0,1 0 0,1 1 0,0 0 0,32-16 1,-48 28-339,-1 0 0,1 1 0,0 0 0,-1-1 0,1 1 0,0-1 0,-1 1 0,1 0 0,0-1 0,0 1 0,-1 0 0,1 0 0,0 0 0,0 0 0,0-1 0,-1 1 0,1 0 0,0 0 0,0 1 0,0-1 0,-1 0 0,1 0 1,0 0-1,0 0 0,-1 1 0,1-1 0,0 0 0,0 1 0,-1-1 0,1 1 0,0-1 0,-1 0 0,1 1 0,-1-1 0,1 1 0,0 0 0,0 0 0,-1 2 20,1 0-1,0 0 1,-1 0 0,1 0-1,-1 1 1,0-1 0,0 0 0,-1 3-1,1 8 39,0 94 210,0-108-310,0 1 1,1 0-1,-1 0 0,1 0 1,-1 0-1,1-1 0,-1 1 1,1 0-1,-1-1 1,1 1-1,0 0 0,-1-1 1,1 1-1,0-1 0,0 1 1,0-1-1,-1 1 0,1-1 1,0 0-1,0 1 1,0-1-1,0 0 0,0 0 1,0 1-1,0-1 0,-1 0 1,1 0-1,0 0 0,0 0 1,0 0-1,2-1 1,31-3-691,-19-5-220,-2 0-1,1-1 1,-1 0 0,0-1 0,-1 0 0,14-17-1,-1 2-824,-1 1 847,34-30 766,-15 27 3194,-42 27-2863,0 0 0,0 1 0,0-1 0,0 1 0,1 0 1,-1-1-1,0 1 0,1 0 0,-1 0 0,0 0 0,0 0 0,1 0 0,-1 0 0,0 0 0,1 0 0,-1 0 0,0 1 1,0-1-1,1 1 0,-1-1 0,0 1 0,0-1 0,0 1 0,0-1 0,0 1 0,0 0 0,0 0 0,0 0 0,0-1 1,0 1-1,0 0 0,1 2 0,2 3 261,0 0 0,0 1 1,-1 0-1,5 12 0,0 1 173,96 159 345,-85-152-3422,5-8-2765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04.1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283 65 12684,'0'-64'9897,"-19"64"-7542,14 1-2342,-1 0 0,0 0 1,1 0-1,-1 1 0,1 0 1,0 0-1,0 0 0,0 1 1,0-1-1,0 1 0,0 0 1,1 1-1,-1-1 0,1 1 1,-6 6-1,-8 10-32,-30 42-1,39-51 0,-8 13-5,2 0 0,-25 49 0,34-60-19,1 1 0,0 0 0,1 0 0,1 0 0,0 0 0,1 0 0,0 26 0,2-36 19,0 0 0,1 1-1,-1-1 1,1 0 0,0 0-1,1 0 1,-1 0 0,1 0-1,0 0 1,0 0 0,0 0 0,0 0-1,0-1 1,1 0 0,0 1-1,0-1 1,0 0 0,0 0-1,0 0 1,1-1 0,-1 1-1,1-1 1,-1 0 0,1 0-1,0 0 1,0 0 0,8 2-1,-1-1-67,0 0 0,1-1 0,-1 0 0,0 0 0,1-1 0,-1-1 0,1 0 0,-1-1 0,21-3 0,-29 3 71,1 0-1,0-1 1,-1 1-1,0-1 1,1 0-1,-1 1 1,0-1-1,0-1 1,0 1-1,0 0 0,-1-1 1,1 0-1,0 1 1,-1-1-1,0 0 1,0 0-1,0-1 1,0 1-1,1-4 1,0 2 27,-1 0 0,0 0 0,-1 0 0,1-1 0,-1 1 0,0-1 0,0 1 1,-1-1-1,0 1 0,0-1 0,0 1 0,-1-8 0,0 10 5,0 1-1,-1-1 1,1 0-1,-1 0 0,1 1 1,-1-1-1,0 0 1,0 1-1,0 0 1,0-1-1,-1 1 1,1 0-1,0 0 1,-1 1-1,0-1 1,1 0-1,-1 1 1,0-1-1,0 1 1,0 0-1,0 0 1,0 0-1,0 1 0,-4-2 1,-8-1 96,0 1 0,0 0 1,-24 1-1,33 2-90,0 0 0,0 0 1,-1 0-1,1 1 0,0 0 0,0 0 0,1 0 1,-1 1-1,0 0 0,1 0 0,-1 1 0,1-1 0,-9 9 1,11-9-189,0 1 1,0-1-1,0 0 1,0 1-1,1 0 1,-1 0-1,1-1 0,0 2 1,-2 4-1,3-6-217,0 0 0,1 0 0,-1 0 0,1 0 0,0 0 0,-1 0 0,1 0 0,1 0 0,-1 0 0,0-1 0,1 1-1,-1 0 1,1 0 0,0 0 0,2 3 0,-3-4 10,1-1-1,0 0 1,0 0 0,0 0-1,-1 0 1,1 0-1,0 0 1,0 0 0,1 0-1,-1 0 1,0 0 0,0 0-1,0-1 1,2 2-1,29 7-8300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03:39.7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6 13677,'-10'-4'1505,"6"3"129,2 1-481,2 10-2114,2 1-801,12 5-2466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12.2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181 23 3459,'3'-5'576,"-2"4"-385,0-1 1,0 1-1,0-1 1,0 1-1,0 0 1,0 0-1,0 0 1,0-1-1,0 1 1,1 0-1,-1 0 1,0 1-1,3-2 1394,-3 10 3069,-2 11-3271,1-14-710,-2 3-432,1 1-1,-1-1 1,0 1-1,-1-1 1,0 0-1,0 0 0,0 0 1,-1 0-1,-1-1 1,1 1-1,-7 6 1,-4 10-41,-73 106 329,33-53-599,56-86-3571,1-11 2595,33-40-4134,-22 40 3073,17-26-3963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04.6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146 5 14125,'-13'-5'4885,"-1"9"-3286,-10 12-1324,12-3-226,1-1 0,0 1 0,1 1 1,1 0-1,0 0 0,1 1 0,1 0 1,-10 27-1,17-41-76,0 0 0,0 0 1,0 0-1,0 0 0,0-1 0,0 1 1,0 0-1,0 0 0,0 0 0,0 0 1,0 0-1,0 0 0,1 0 0,-1-1 1,0 1-1,1 0 0,-1 0 0,1 0 1,-1-1-1,1 1 0,-1 0 0,1 0 1,-1-1-1,1 1 0,0-1 0,0 2 1,1-1-24,1 0 0,-1 0 1,0 0-1,1 0 1,-1 0-1,1 0 1,-1-1-1,1 1 0,3 0 1,8-1-70,1 0 1,23-3-1,-32 3 129,37-6 32,-15 2-42,37 0 0,-64 4-7,0 0 0,1 0 0,-1 0 0,0 1-1,0-1 1,1 0 0,-1 1 0,0-1 0,0 1-1,0-1 1,0 1 0,0-1 0,0 1 0,0 0-1,0 0 1,0-1 0,0 1 0,0 0 0,0 0-1,0 0 1,1 2 0,0 0 21,-1 0 0,0 0 1,1 0-1,-1 0 0,0 0 0,-1 0 0,1 0 1,0 6-1,0-4 24,-1 0 1,0 1 0,0-1-1,-1 0 1,1 0-1,-1 0 1,0 0-1,0 0 1,-1 0 0,0 0-1,-3 7 1,-3-1-4,-1 0 0,-1-1 0,0 0 0,0 0 1,-1-1-1,0 0 0,-1-1 0,0 0 0,0-1 0,-1-1 0,-18 8 1,25-13-569,1 0 1,-1 0 0,1 0-1,-1-1 1,0 0 0,-9-1-1,8-5-3994,1-15-4067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05.0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9353,'6'0'5221,"13"0"-5189,1 5 1089,7 6-352,8-2-481,6-3-416,4-4-161,8-2-1472,0 0-5062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05.3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116 107 11050,'-8'4'558,"0"-1"-1,0 2 0,1-1 0,0 1 0,0 0 1,0 1-1,0-1 0,1 1 0,0 1 0,-7 9 0,8-10-437,2 1-1,-1-1 1,1 1-1,0 0 1,0 0-1,1 0 1,0 0-1,0 1 1,1-1-1,-1 0 0,2 1 1,-1 9-1,1-13-100,0-1 0,0 0 0,0 1-1,0-1 1,0 1 0,1-1 0,-1 0 0,1 1-1,0-1 1,0 0 0,1 0 0,-1 1-1,1-1 1,-1 0 0,1-1 0,0 1 0,0 0-1,0 0 1,0-1 0,1 1 0,-1-1-1,1 0 1,-1 0 0,1 0 0,0 0-1,0 0 1,0 0 0,0-1 0,0 1 0,6 1-1,0 0-24,0 0-1,0 0 0,1-1 1,0 0-1,-1 0 0,1-1 1,0 0-1,0-1 0,-1 0 1,1-1-1,0 0 0,0-1 1,11-2-1,-14 1-19,-1 1 1,1-1-1,-1 1 1,0-2-1,0 1 1,-1-1 0,1 0-1,-1 0 1,1 0-1,-1-1 1,0 0-1,-1 0 1,1 0-1,-1-1 1,0 1-1,-1-1 1,1 0-1,-1 0 1,4-11-1,-3 4-33,0 0 0,-1 0 0,0 0-1,-1-1 1,-1 1 0,0-1 0,-1 1 0,0-1 0,-1 1 0,-1-1 0,0 1-1,-4-16 1,3 24 113,1 1-1,0-1 0,-1 1 1,0 0-1,0-1 1,0 1-1,-1 0 0,1 1 1,-1-1-1,0 1 0,0 0 1,0 0-1,0 0 1,-1 0-1,1 1 0,-1-1 1,1 1-1,-7-1 0,0-1 153,-1 1-1,-1 0 0,1 1 0,0 1 0,-1 0 0,-15 1 1,23 1-177,0-1 1,0 1 0,0 0 0,0 1 0,1-1-1,-1 1 1,0 0 0,1 0 0,0 1 0,-1-1-1,1 1 1,0 0 0,0 0 0,1 0 0,-1 0-1,0 1 1,1 0 0,0 0 0,0 0 0,0 0-1,1 0 1,-5 8 0,4-5-333,0 0 0,0 1 0,0-1 0,1 0 0,0 1 1,0 0-1,1-1 0,0 1 0,1 0 0,-1 0 0,1 0 0,1 0 0,2 14 0,-2-20-34,-1 0-1,1-1 0,-1 1 0,1-1 1,0 1-1,0-1 0,-1 1 0,1-1 1,0 1-1,0-1 0,1 0 0,-1 1 1,0-1-1,3 2 0,29 11-9223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05.7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267 6 14926,'-5'-1'217,"-1"1"-1,1 0 1,0 0-1,0 1 1,-1-1-1,1 1 1,0 0-1,0 1 1,0-1-1,0 1 1,0 0-1,0 0 1,1 1-1,-1-1 1,1 1-1,-1 0 1,1 0-1,0 1 1,0-1-1,1 1 1,-1 0-1,1 0 1,-1 0-1,1 1 1,1-1-1,-4 7 1,0 1-225,1 1 0,1 0 0,0 0 0,1 0 0,0 0 0,1 0 0,0 1 0,1-1 0,1 1 0,0 0 0,3 22 0,-2-33-27,-1 0 0,1 0 0,0 0 0,0 0 1,0 0-1,0 0 0,0 0 0,1 0 1,-1 0-1,1-1 0,0 1 0,0 0 1,0-1-1,0 0 0,0 1 0,0-1 0,1 0 1,-1 0-1,1 0 0,-1-1 0,1 1 1,0 0-1,0-1 0,0 0 0,0 0 0,0 0 1,0 0-1,0 0 0,0-1 0,5 1 1,-3 0 31,0-1 0,0 0 1,1 0-1,-1 0 1,0-1-1,0 0 1,0 0-1,0 0 1,0-1-1,0 1 1,0-1-1,-1 0 0,1-1 1,-1 1-1,1-1 1,-1 0-1,0 0 1,5-4-1,-1-3 11,1 0 0,-2 0 0,0-1 0,0 0 0,-1 0 0,0-1 0,-1 0 0,0 0 0,-1 0 0,-1 0 0,0-1 0,0 1 0,-1-1 0,-1 0 0,0 1 0,-1-1 0,-2-21 0,2 32 15,0 0 0,0-1 0,-1 1 0,1 0 0,-1 0 0,0 0 1,0 0-1,0 0 0,0 0 0,0 1 0,0-1 0,0 0 0,0 0 0,-1 1 0,1-1 0,-1 1 0,1-1 0,-3-1 0,0 1 43,0-1-1,0 1 1,0 0 0,0 1 0,0-1 0,0 1 0,0 0-1,-9-2 1,5 2 1,-1 1 0,0-1 0,0 1 1,0 1-1,0 0 0,0 0 0,0 0 0,-17 6 0,13 0-123,1-1 0,-1 1 0,1 1 0,0 0 1,1 1-1,0 0 0,0 1 0,1 0 0,-14 17 0,16-16-739,0 0 1,1 0-1,0 1 0,0 0 0,2 0 0,-6 15 0,-2 20-6786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06.4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284 0 6630,'-13'48'1880,"-2"-1"-1,-27 60 1,1-6-541,-10 57-35,-38 95-83,88-250-1120,0 0 0,0-1 0,-1 1 0,1-1 0,-1 1 0,1-1 0,-1 0 0,0 1 0,0-1 0,-4 4 0,6-6-69,0 0 0,0 0 1,-1 0-1,1 0 0,0 0 0,0 0 1,-1 0-1,1 0 0,0 0 1,0 0-1,0 0 0,-1 0 0,1 0 1,0 0-1,0 0 0,-1 0 0,1 0 1,0 0-1,0-1 0,0 1 1,-1 0-1,1 0 0,0 0 0,0 0 1,0 0-1,-1 0 0,1-1 0,0 1 1,0 0-1,0 0 0,0 0 1,-1-1-1,1 1 0,0 0 0,0 0 1,0 0-1,0-1 0,0 1 0,-4-22 113,4 3-146,0 0-1,1-1 1,1 1-1,0 0 1,2 0-1,0 0 1,1 0 0,1 1-1,1-1 1,1 2-1,0-1 1,1 1-1,1 0 1,14-19 0,-12 20 7,1 0 1,0 1-1,1 1 1,16-14-1,-25 23-30,2 0 1,-1 1-1,0 0 0,1 0 1,-1 1-1,1-1 0,0 1 1,0 1-1,1-1 0,-1 1 1,0 1-1,1-1 0,12 0 1,-18 2-8,1 0 1,-1 0-1,0 0 1,1 0-1,-1 0 1,1 0-1,-1 1 1,0-1-1,1 1 1,-1 0-1,0 0 1,0 0-1,1 0 1,-1 0-1,0 0 1,0 0-1,0 1 1,2 1-1,-2 0 44,-1 0-1,1 0 1,-1 0-1,0 0 0,0 0 1,0 1-1,0-1 1,-1 0-1,1 0 0,-1 1 1,0-1-1,0 0 1,0 4-1,0-3 18,-1 0 0,1 0 1,-1 0-1,0-1 0,0 1 0,0 0 0,0-1 0,-1 1 1,0-1-1,1 0 0,-1 1 0,0-1 0,-1 0 1,1 0-1,0 0 0,-1 0 0,0-1 0,-4 4 0,-6 4 9,0-1 0,-1 0 0,-16 7-1,0 1-563,28-16 4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06.7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115 1 16175,'-2'0'146,"-1"1"-1,1-1 0,0 1 0,-1-1 0,1 1 1,0 0-1,0 0 0,0 0 0,0 0 0,0 1 1,0-1-1,0 1 0,0-1 0,0 1 0,0-1 1,1 1-1,-1 0 0,1 0 0,0 0 1,-1 0-1,1 0 0,0 0 0,0 0 0,0 1 1,0-1-1,0 4 0,-4 10 112,1-1 0,-4 32 1,6-34 73,-1 9-230,-40 306 150,41-291 405,1-25-2991,1-28-14046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07.1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3459,'0'-4'14094,"7"4"-12845,13-2-577,9 2 385,3 0-448,1 0-385,2 0-192,-4 0-64,-5 0 0,-5 0-288,-7 0 128,-6 0-705,-3 0-609,-5 4-1184,0 5-1474,-13 9-705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07.4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1 993,'-2'3'14478,"2"1"-11820,10 0-1120,15-1-417,10-1-192,1-2 224,7 0-641,0 0-128,-6 0-576,0 0-608,-4 0-2307,-15-2-8232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0.0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333 10 10602,'0'-1'172,"-1"0"1,0 0-1,0 1 0,1-1 1,-1 0-1,0 1 0,0-1 1,0 1-1,1-1 0,-1 1 1,0-1-1,0 1 0,0 0 1,0-1-1,0 1 0,0 0 1,0 0-1,0 0 0,0 0 1,0 0-1,0 0 0,0 0 1,0 0-1,0 0 0,-2 1 0,-28 1 1012,24 1-960,1-1 0,-1 1 1,1 0-1,0 0 0,0 1 0,0 0 0,0 0 0,1 0 1,-1 1-1,1-1 0,-6 9 0,-7 7 195,-21 35 1,20-28-378,2 2 0,1 0 0,1 1 0,2 0-1,1 2 1,1-1 0,2 1 0,1 0 0,2 1 0,1 0 0,1 0 0,2 0 0,2 36 0,0-63-43,1-1-1,0 1 1,0 0-1,0-1 1,0 1-1,1-1 1,0 1 0,0-1-1,1 0 1,-1 1-1,1-1 1,0-1-1,1 1 1,-1 0-1,1-1 1,0 0 0,0 0-1,0 0 1,0 0-1,1 0 1,0-1-1,0 0 1,-1 0 0,2 0-1,-1-1 1,0 0-1,1 0 1,-1 0-1,1-1 1,-1 1 0,1-1-1,0 0 1,-1-1-1,1 0 1,0 0-1,0 0 1,-1 0 0,1-1-1,0 0 1,7-2-1,-9 1-2,-1 0 1,1 0-1,0 0 0,-1 0 0,1-1 0,-1 1 0,0-1 0,0 0 1,0 0-1,0 0 0,0-1 0,-1 1 0,0 0 0,1-1 0,-1 0 1,0 1-1,-1-1 0,1 0 0,1-8 0,1-1-89,-1-1-1,0 0 1,-1 0-1,1-22 1,-2 24 107,-1 0 0,-1 0-1,0 0 1,0 0 0,-1 0 0,-5-18 0,5 26 6,1 0-1,-1 1 1,0-1-1,0 1 1,0 0 0,0 0-1,-1 0 1,1 0-1,-1 0 1,0 0 0,0 1-1,0-1 1,0 1-1,0 0 1,-1 0 0,1 0-1,-1 0 1,1 0-1,-1 1 1,0 0 0,1 0-1,-1 0 1,0 0-1,-5 0 1,3 0-49,0 1 0,0-1 0,0 1 0,0 1 0,0-1 0,0 1-1,0 0 1,1 1 0,-1-1 0,0 1 0,0 0 0,1 0 0,-1 1 0,1 0 0,0 0 0,0 0 0,0 1 0,0-1 0,1 1 0,-1 0 0,1 1-1,0-1 1,0 1 0,0 0 0,1 0 0,0 0 0,0 0 0,0 0 0,1 1 0,-1-1 0,1 1 0,1 0 0,-1 0 0,1 0 0,-1 8 0,1-11-331,1 0 1,-1 0 0,1 0 0,0 0-1,0 0 1,0 0 0,0 0-1,1 1 1,-1-1 0,1 0 0,0-1-1,0 1 1,0 0 0,0 0 0,0 0-1,1 0 1,-1-1 0,1 1-1,3 4 1,32 14-7515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0.5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136 1 16528,'-7'0'517,"1"0"0,-1 0-1,1 0 1,-1 1 0,1-1 0,0 2 0,0-1 0,-8 3 0,10-2-443,0-1 0,0 2 0,0-1 0,0 0 1,0 1-1,0-1 0,1 1 0,-1 0 0,1 1 0,0-1 0,0 0 0,0 1 0,0 0 0,1-1 0,-1 1 0,1 0 0,0 0 0,0 1 0,-1 5 0,2-8-111,0 1 0,0 0 0,0 0 0,0 0 0,1 0 0,-1 0-1,1 0 1,0 0 0,0 0 0,0 0 0,0 0 0,1 5 0,0-6 15,0 0 0,1 0 0,-1 0 0,0-1 1,0 1-1,1-1 0,-1 1 0,1-1 0,0 1 1,-1-1-1,1 0 0,0 0 0,0 0 1,-1 0-1,1 0 0,0 0 0,0 0 0,4 0 1,30 11-98,-23-9 75,-1 1-1,1 0 1,-1 1 0,0 0 0,11 8 0,-20-11 47,0 0 1,0 1 0,0 0 0,0-1 0,0 1 0,-1 0 0,0 0-1,1 0 1,-1 0 0,0 1 0,0-1 0,-1 0 0,1 1 0,-1 0 0,0-1-1,0 1 1,0 0 0,0-1 0,-1 1 0,1 0 0,-1 7 0,0-5 63,-1 0 1,1 0-1,-1 0 0,-1 0 1,1 0-1,-1 0 1,0 0-1,0 0 1,-1-1-1,0 1 0,0-1 1,0 0-1,0 0 1,-1 0-1,0 0 1,0 0-1,0-1 0,-7 6 1,3-2-20,-35 32 274,39-38-313,1 0 0,0 1 0,-1-2 0,1 1-1,-1 0 1,1-1 0,-1 1 0,0-1 0,0 0 0,0 0 0,1-1 0,-7 1 0,9-1-118,0 0 0,0 0 0,1 0 0,-1-1 0,0 1 0,0 0 0,1-1-1,-1 1 1,0 0 0,1-1 0,-1 1 0,0-1 0,1 1 0,-1-1 0,1 1 0,-1-1 0,1 0 0,-1 1 0,1-1 0,-1 0 0,1 1 0,0-1 0,-1 0 0,1 0 0,0 1 0,0-1 0,-1 0 0,1 0 0,0 0 0,0 1 0,0-2 0,-1-30-3856,1 25 2407,0-27-5200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12.6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293 33 3844,'3'-6'1411,"11"-14"967,-5 13 4659,-9 23-5153,-3-7-1727,1 1-1,-1-1 0,-1 0 0,0 0 1,0 0-1,-1-1 0,0 1 0,-6 7 1,-11 19 262,-7 17 213,-20 36 357,-50 122 1,99-210-1079,-1 1 0,1-1 0,0 1 0,-1 0 0,1-1 1,-1 1-1,1-1 0,0 1 0,0 0 0,-1-1 1,1 1-1,0 0 0,0-1 0,0 1 0,0 0 0,0-1 1,0 1-1,0 0 0,0-1 0,0 1 0,0 0 0,0-1 1,0 1-1,0 0 0,1-1 0,-1 1 0,0 1 1,15-16-751,20-35-117,-34 49 913,83-139-3883,-17 28 1074,-18 42 4223,-42 62 896,-9 16-1467,-8 14-179,-112 153 1341,80-120-1739,2 2 1,2 2 0,-36 79 0,69-124-2693,12-26-2116,-1 1 4336,15-21-4006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0.9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63 8456,'4'-20'4228,"1"7"-1986,5 4 160,4 3-1056,7 1-161,3 0-513,5 1-63,0 4-257,1 0-256,1 0 33,2 0-802,-3 5-1153,3 6-1601,2 2-2947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1.2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0 15375,'-16'0'3459,"12"4"-1890,4 0-320,0-1-416,0-1-480,0 0-385,0 1-3171,12 1-1442,9 0-6726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1.6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114 66 15919,'-4'0'605,"-1"0"1,1 0-1,-1 1 0,1 0 1,-1-1-1,1 2 0,0-1 0,-5 2 1,5-1-516,1 0 0,0 0 0,0 1-1,0-1 1,0 1 0,1-1 0,-1 1 0,1 0 0,-1 0 0,1 0 0,0 0 0,0 1 0,0-1 0,1 1 0,-2 3 0,-4 11-57,2 0 1,0 1-1,1-1 1,1 1 0,1 0-1,1 0 1,0 0 0,1-1-1,3 24 1,-2-38-48,0-1-1,0 0 1,-1 0-1,2 0 1,-1-1 0,0 1-1,1 0 1,-1 0 0,1-1-1,0 1 1,-1-1 0,1 1-1,1-1 1,-1 0 0,0 0-1,1 1 1,-1-2 0,1 1-1,-1 0 1,1-1-1,0 1 1,0-1 0,-1 0-1,1 0 1,0 0 0,0 0-1,5 1 1,-3-1-47,0 0 0,0-1 0,1 1 0,-1-1 0,0 0 0,0 0 0,1-1 0,-1 1 0,0-1 0,0 0 0,0-1 0,0 1 0,0-1 1,0 0-1,9-5 0,-8 2-11,0 0 0,0-1 0,0 1 0,0-1 0,-1-1 0,0 1 0,-1-1 0,1 1 0,-1-1 0,0-1 0,-1 1 0,0 0 0,0-1 0,0 0 0,1-11 0,1-9-7,-2 0 0,-1 0 0,-1-30 0,-1 52 128,0 0 1,0 1 0,-1-1 0,0 0 0,0 1 0,-1-1 0,1 1 0,-1 0 0,0-1 0,-1 1 0,1 0 0,-1 0 0,0 0 0,-5-5-1,6 6 25,-1 1-1,-1 0 0,1 1 1,0-1-1,-1 1 0,0-1 1,1 1-1,-1 0 0,0 1 1,0-1-1,0 1 0,0-1 1,0 1-1,-1 0 0,1 1 1,0-1-1,0 1 0,-1 0 1,-5 0-1,8 0-80,-1 1 0,0 0 0,1-1 0,-1 1 0,1 0-1,-1 0 1,1 1 0,-1-1 0,1 0 0,0 1 0,0-1 0,-1 1 0,1 0 0,0 0 0,1 0-1,-1 0 1,0 0 0,1 0 0,-1 1 0,1-1 0,-1 0 0,1 1 0,0-1 0,0 1 0,0-1 0,0 1-1,1 0 1,-1-1 0,1 4 0,-3 11-582,0-1-1,2 1 1,0 23 0,1-37 383,0 3-92,0-1-297,-1 0-1,1 0 1,1 0-1,-1 0 0,1 0 1,0-1-1,0 1 1,0 0-1,1 0 0,4 9 1,19 12-5662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1.9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142 111 12075,'0'-1'314,"0"0"-1,0 0 1,0 0 0,0 0-1,0 1 1,0-1-1,0 0 1,0 0-1,-1 0 1,1 1-1,0-1 1,0 0-1,-1 0 1,1 0-1,0 1 1,-1-1-1,1 0 1,-1 1 0,1-1-1,-1 0 1,1 1-1,-1-1 1,0 1-1,0-2 1,-21 0 2032,19 2-2308,-3-1 207,0 1-1,0 1 1,0-1 0,0 1-1,0 0 1,0 0-1,-8 3 1,11-2-237,1-1 0,-1 1 0,1 0 0,-1 0 0,1 0 0,-1 0 0,1 0 0,0 0 0,0 1 0,0-1 0,1 1 0,-1 0 0,0-1 0,1 1 0,0 0 0,-2 4 0,-1 7-66,0 1 0,1-1-1,0 1 1,1 0 0,1 0 0,1 27-1,0-39 35,0 0-16,1-1 1,-1 1-1,0-1 1,1 1-1,-1 0 1,1-1-1,0 1 1,0-1-1,0 0 1,0 1-1,0-1 1,0 0-1,1 0 1,-1 1-1,1-1 1,-1 0-1,1 0 1,0-1-1,4 4 1,-2-2-38,1 0 0,-1 0 0,1-1 1,0 0-1,0 0 0,0 0 0,1 0 0,-1-1 1,8 1-1,-5 0-15,0-1 1,1-1-1,-1 0 0,0 0 1,1 0-1,-1-1 0,0-1 1,0 1-1,0-1 0,1 0 1,-2-1-1,14-6 0,-12 2 124,1-1 0,-1 0-1,-1 0 1,0-1-1,0-1 1,0 1-1,-2-1 1,1 0 0,-1-1-1,0 1 1,-1-1-1,0 0 1,-1-1 0,-1 1-1,1-1 1,-2 0-1,0 0 1,0 0 0,-1 0-1,0 0 1,-1 0-1,-1 0 1,-3-20-1,4 30 20,-1 0-1,1-1 0,-1 1 0,0 0 0,0 0 0,0 0 1,0 0-1,0 0 0,0 0 0,-1 0 0,1 0 1,-1 1-1,1-1 0,-1 1 0,0-1 0,1 1 0,-1-1 1,-3-1-1,0 1 3,0-1 0,0 1 0,0 1 0,-1-1 0,1 1 0,0-1 1,-10 1-1,4 0-34,1 1-1,0 0 1,-1 0 0,1 2 0,0-1 0,0 1 0,-1 1 0,-9 3 0,-36 22 16,51-25-308,0 0 0,1 1 0,-1-1-1,1 1 1,-1 0 0,1 0 0,0 0-1,-6 9 1,7 9-5386,3-9-69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2.3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119 115 12972,'-4'0'628,"0"-1"0,0 1-1,0 0 1,0 0-1,0 0 1,0 0 0,-1 1-1,1 0 1,0 0 0,0 0-1,-7 3 1,9-2-590,-1 0-1,1 0 1,0 0 0,0 0-1,0 0 1,0 1 0,0-1 0,0 0-1,1 1 1,-1 0 0,1-1-1,-1 1 1,1 0 0,0 0 0,0 0-1,1-1 1,-2 6 0,-1 8-27,0 1 1,1-1 0,1 1 0,1 29-1,0-39-7,1-1 0,-1 0-1,1 1 1,1-1 0,-1 0-1,1 0 1,0 0 0,0 0-1,1 0 1,0 0 0,0-1-1,0 1 1,1-1 0,0 0-1,5 6 1,-6-8-14,0-1-1,0 0 0,1 0 1,-1 0-1,0 0 0,1-1 1,-1 1-1,1-1 1,0 0-1,-1 0 0,1-1 1,0 1-1,0-1 1,0 1-1,-1-1 0,1 0 1,0 0-1,0-1 1,5-1-1,-4 1-16,0 0 0,0-1-1,0 1 1,0-1 0,-1 0 0,1-1 0,-1 1 0,1-1-1,-1 0 1,0 0 0,0 0 0,0-1 0,5-5 0,-1-2-57,-1 0 1,0-1 0,0 1-1,-1-1 1,-1-1 0,0 1-1,0-1 1,3-20 0,-4 11 126,-1 1 0,-1-1 0,0-1 1,-4-31-1,2 50 15,-1 0 0,0-1 0,-1 1 0,1 0 0,0 0 0,-1 0 0,0 0 0,0 0 0,0 1 0,-1-1 0,1 0 0,-1 1 0,0 0 0,0-1 0,0 1 0,0 1 0,-1-1 0,1 0 0,-1 1 1,0-1-1,1 1 0,-1 0 0,0 1 0,-7-3 0,6 2-27,0 0 1,0 1-1,0 0 1,0 0 0,0 0-1,0 0 1,0 1-1,-1 0 1,1 0-1,0 1 1,0-1 0,0 1-1,0 0 1,0 0-1,0 1 1,0-1-1,0 1 1,0 0 0,1 1-1,-9 4 1,5 0-299,0 1 0,0 0 0,1 0 1,0 0-1,0 1 0,1 0 0,-10 18 1,12-18-891,0 0 0,1 0 0,0 0 0,0 0 0,-1 15 1,0 23-8598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3.1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394 25 961,'-12'-5'5742,"-33"-12"2627,44 17-8252,-1-1 1,0 1 0,0-1-1,1 1 1,-1 0-1,0 0 1,0 0 0,0 0-1,0 0 1,1 0-1,-1 1 1,0-1 0,0 1-1,1-1 1,-1 1 0,0-1-1,0 1 1,1 0-1,-1 0 1,1 0 0,-1 0-1,-1 2 1,-8 12 148,1 0 1,0 1-1,1 0 1,1 1-1,-10 27 0,6-13-113,-44 117 187,6 3 0,-41 217-1,86-346-309,0-1 24,1 0 0,1 0 0,0 23 0,3-47-27,1 1-1,-1-1 1,1 1 0,-1-1-1,1 1 1,0-1 0,0 1-1,0 0 1,0-1 0,0 1-1,1 0 1,1-3 0,6-9-64,112-224-2018,-53 99 1585,111-171 0,-172 301 607,0-3 120,0 2 0,17-18 0,-22 26-255,-1 0 0,1 0 1,0 1-1,0-1 0,-1 1 1,1 0-1,0-1 0,0 1 1,0 0-1,0 0 0,1 0 0,-1 0 1,0 1-1,0-1 0,0 1 1,1-1-1,-1 1 0,0 0 1,1 0-1,-1 0 0,0 0 0,5 1 1,-6 0-6,1 0 1,0 0 0,-1 0 0,1 0-1,-1 1 1,0-1 0,1 0-1,-1 1 1,0 0 0,0-1-1,0 1 1,0 0 0,0-1-1,0 1 1,-1 0 0,1 0 0,-1 0-1,1-1 1,0 3 0,7 43 50,-7-40-45,1 6 56,0 1-1,-1 0 0,0 0 1,-1-1-1,-1 1 1,-3 21-1,3-32-42,0 0 0,0 0 0,0 1-1,0-1 1,-1 0 0,1 0-1,-1 0 1,0 0 0,0-1 0,0 1-1,0 0 1,-1-1 0,1 0 0,0 1-1,-1-1 1,0 0 0,0 0 0,1 0-1,-1-1 1,0 1 0,-1-1 0,1 1-1,0-1 1,0 0 0,0-1-1,-1 1 1,1 0 0,0-1 0,-1 0-1,1 1 1,-7-2 0,6 2 93,-1-1-1,1 0 1,-1 0 0,1-1-1,-1 1 1,1-1 0,0 0 0,-1 0-1,1 0 1,0-1 0,0 1-1,0-1 1,0 0 0,0-1 0,0 1-1,0 0 1,1-1 0,-1 0-1,1 0 1,0 0 0,-5-7 0,7 9 237,13 0-10259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3.6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139 113 8392,'-2'-13'2141,"0"0"1,0 0-1,1-24 0,0 1 2079,-9 57-3574,4-10-475,-18 55 191,4 1-1,-19 104 0,27-112-292,5-26-695,2 0-1,-3 60 1,9-98 32,0-1-1,1 1 0,0-1 1,0 1-1,0 0 1,0-1-1,1 1 1,4-7-1,4-8-2339,12-30-4956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4.0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12 10698,'0'-7'3043,"0"3"3043,2 4-5478,16 0 161,7 0-577,4 2 97,1 3-289,-1 1 128,0-1-385,-5 1-639,-5-1-866,-9 1-1826,-4 1-2689,-6 6-2756</inkml:trace>
  <inkml:trace contextRef="#ctx0" brushRef="#br0" timeOffset="1">7 230 6470,'-6'8'6502,"6"-5"-4484,0 1-224,10 0 192,15-1-865,7-1-769,9-2 97,7 0-417,1 0-321,4 0-3010,-4 0-7879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6.2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340 2 11883,'-6'-1'273,"-1"1"0,1 0 0,-1 0 0,1 1 0,0-1 0,-1 1 0,1 1 0,0-1 0,0 1-1,0 0 1,0 1 0,0-1 0,0 1 0,0 0 0,-6 5 0,-10 10 130,0 1-1,1 1 1,2 1-1,0 0 1,1 2 0,1 0-1,1 1 1,1 0-1,1 1 1,1 1 0,-15 45-1,26-65-394,0 0-1,0 1 0,1-1 0,-1 1 1,2-1-1,-1 1 0,1 0 1,0-1-1,0 1 0,1 0 1,-1-1-1,1 1 0,1 0 0,0-1 1,0 0-1,0 1 0,0-1 1,1 0-1,0 0 0,1 0 1,-1-1-1,1 1 0,0-1 0,0 0 1,1 0-1,0 0 0,-1-1 1,2 1-1,7 4 0,-7-4-3,0-1 0,1 0 0,-1 0-1,1-1 1,0 0 0,0 0 0,0 0 0,0-1-1,13 2 1,2-1-42,45-1 1,-62-2 26,-2 0 13,0 0-1,-1 0 1,1 0 0,0 0-1,-1-1 1,1 1-1,0-1 1,-1 0 0,1 0-1,-1 0 1,0 0-1,1 0 1,-1 0 0,0-1-1,1 1 1,-1-1-1,0 0 1,0 1 0,0-1-1,0 0 1,-1 0-1,1 0 1,-1 0 0,1-1-1,-1 1 1,1 0-1,0-4 1,1-3 19,-1 1 0,0-1 0,-1 1 0,1-1 0,-2 0 0,1 1 1,-2-14-1,0 18-18,1 0 0,-1 0 1,0 0-1,-1 1 1,1-1-1,-1 0 0,1 0 1,-1 1-1,0-1 0,0 1 1,-1-1-1,1 1 1,-1 0-1,0 0 0,0 0 1,0 0-1,0 1 0,0-1 1,-1 1-1,1 0 1,-1 0-1,1 0 0,-1 0 1,-6-1-1,3 0 0,0 0 0,0 1-1,0 0 1,0 1 0,0 0-1,-1 0 1,1 0 0,-1 1 0,1 0-1,0 1 1,-1-1 0,1 1 0,-10 3-1,16-3-92,-1-1-1,1 1 0,0 0 1,-1 0-1,1 0 0,0 0 1,-1 0-1,1 0 0,0 0 0,0 1 1,0-1-1,0 0 0,0 1 1,0-1-1,1 0 0,-1 1 1,0 1-1,0-2-181,1 0-1,0 0 1,0-1 0,-1 1-1,1 0 1,0 0 0,0 0 0,0 0-1,0 0 1,0 0 0,0 0-1,0 0 1,0-1 0,1 1 0,-1 0-1,0 0 1,0 0 0,1 0-1,-1 0 1,1-1 0,-1 1 0,0 0-1,1 0 1,0-1 0,-1 1-1,1 0 1,-1-1 0,1 1 0,0 0-1,-1-1 1,1 1 0,0-1-1,0 1 1,1 0 0,27 7-10154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6.7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147 1 8968,'-49'4'8840,"44"-3"-8649,0 1 1,0 0 0,0 0 0,1 0 0,-1 1 0,1-1-1,0 1 1,-1 0 0,1 0 0,1 1 0,-6 5 0,5-6-173,0 1 0,1 0 0,-1 0 1,1 0-1,1 0 0,-1 1 0,0-1 0,1 1 1,0 0-1,0 0 0,0 0 0,1 0 1,0 0-1,0 0 0,0 0 0,0 0 0,1 0 1,0 0-1,1 10 0,-1-14-31,0 1 0,1-1 0,-1 0 0,1 0-1,-1 1 1,1-1 0,0 0 0,0 0 0,-1 0 0,1 1 0,0-1 0,0 0-1,0 0 1,0 0 0,0-1 0,0 1 0,1 0 0,-1 0 0,0 0-1,2 0 1,32 15-286,-24-12 146,0 1 111,60 31-491,-64-33 491,-1 1-1,0 1 1,-1-1 0,1 1 0,-1 0-1,0 0 1,0 0 0,6 10 0,-10-13 63,0-1 0,-1 0 0,1 0 1,-1 0-1,1 1 0,-1-1 1,1 0-1,-1 0 0,0 1 0,0-1 1,0 0-1,0 1 0,0-1 1,0 0-1,0 1 0,0-1 0,0 0 1,-1 0-1,1 1 0,0-1 1,-1 0-1,1 0 0,-1 1 0,0-1 1,1 0-1,-1 0 0,0 0 1,0 0-1,1 0 0,-1 0 0,-1 1 1,-4 3 193,0 0-1,0 0 1,-1-1 0,-8 5 0,2 0-39,-15 10-1,17-10-114,0 0 0,-1-2 0,0 1 0,0-1-1,-1-1 1,-20 7 0,24-12-719,7-12-7740,2-7-897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13.0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246 1 5958,'3'7'7696,"-3"38"-5506,-5-25-1777,-1 1 1,-1-1-1,-1 0 0,-1 0 0,-1-1 0,-23 34 0,9-12-75,6-10-233,-10 15-47,3 1 0,1 1-1,-27 81 1,51-128-992,0-6-2321,2-13 1503,10-7-1478,0-5-1276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7.1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 12876,'9'-7'2338,"1"3"-832,8 4 512,9 0-769,6 0-512,1 0 95,7 0-319,0 0-161,0 6-320,-4 5-480,-4 0-1698,0 3-3524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9.2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22 193 9993,'-1'0'531,"0"0"-1,0 0 1,0 0-1,0 0 0,-1 0 1,1 0-1,0 0 0,0 0 1,0 0-1,0-1 1,0 1-1,0 0 0,0-1 1,0 1-1,0-1 0,0 1 1,-2-2-1,3 1-445,0 0 0,0 0 0,-1-1 0,1 1 0,0 0 0,0 0 0,0 0 0,0-1 1,0 1-1,1 0 0,-1 0 0,0 0 0,0 0 0,1 0 0,-1-1 0,1 1 0,-1 0 0,2-1 0,1-7-54,2-1 0,-1 1 0,1 1 0,1-1-1,-1 1 1,1 0 0,1 0 0,0 0 0,0 1 0,0 0 0,1 1 0,0-1 0,9-4-1,-16 10-47,-1 1 0,1-1-1,0 0 1,0 1-1,0-1 1,0 1-1,0 0 1,0-1-1,0 1 1,0 0 0,0 0-1,0-1 1,0 1-1,0 0 1,0 0-1,0 0 1,0 0-1,0 0 1,0 1-1,0-1 1,0 0 0,0 0-1,0 1 1,0-1-1,0 1 1,0-1-1,0 0 1,0 1-1,0 0 1,0-1 0,0 1-1,-1 0 1,1-1-1,0 1 1,-1 0-1,1 0 1,0-1-1,-1 1 1,1 0 0,-1 0-1,1 0 1,-1 0-1,1 0 1,-1 0-1,0 0 1,1 2-1,0 5 53,0 1-1,-1-1 0,1 1 0,-3 16 1,1-5-81,-8 47-1336,21-69 469,-6-1 820,0-1-1,0 1 1,-1-1-1,1-1 1,-1 1 0,0-1-1,0 0 1,-1 0-1,6-7 1,35-58-883,-16 23 948,-5 6 1336,-24 40-86,5 15 791,-5 25-1675,1 1 0,10 50 0,-8-81-1527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9.6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0 14702,'-2'3'7230,"-6"33"-6559,-22 269 348,23-218-2583,8-103-11894,2-9 5018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40.0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22 12716,'0'-3'3171,"0"-1"737,0 2-2179,16 0-800,11 1 128,6-1-704,4 0 31,-3 2-384,1-2 64,-2 2-192,-6 0-481,-5-2-320,-4 2-800,-7-2-385,-7 2-2915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40.4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1 929,'-3'2'16843,"9"1"-13418,11 3-3343,59 3 2256,125-2 0,-182-8-4892,0 0-5254,-5 1-6440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41.4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470 401 7271,'-3'9'9410,"-6"-7"-4214,9-5-5276,1-1 1,-1 1-1,1 0 1,0-1-1,1 1 1,-1 0-1,3-5 1,7-24-460,-10 27 473,0 1 1,-1-1-1,0 1 0,0 0 0,0-1 0,-1 1 1,1-1-1,-1 1 0,0 0 0,0 0 0,-3-6 1,3 8 18,-1 0 1,1 0-1,-1 0 1,0 1-1,1-1 1,-1 1 0,0-1-1,0 1 1,0 0-1,0-1 1,0 1-1,-1 0 1,1 0-1,0 1 1,0-1 0,-1 0-1,1 1 1,0-1-1,-1 1 1,1 0-1,0 0 1,-5 0 0,-1 0 48,0 0 1,0 1-1,0 0 1,0 0-1,0 1 1,1 0-1,-1 1 1,0-1-1,1 1 1,0 1-1,-1-1 1,2 1-1,-12 8 1,7-3 28,1 0 0,0 0 0,0 1 0,1 1 0,0-1 0,1 1-1,-8 15 1,12-19-13,0 1-1,0 0 0,1 0 0,1 0 0,-4 14 0,6-20-14,-1 0 0,1-1 1,-1 1-1,1 0 0,0 0 0,-1 0 1,1 0-1,0 0 0,0 0 0,1 0 1,-1 0-1,0 0 0,1 0 0,-1-1 1,1 1-1,-1 0 0,1 0 0,0 0 0,0-1 1,0 1-1,0 0 0,0-1 0,0 1 1,0-1-1,1 1 0,-1-1 0,1 0 1,-1 0-1,1 1 0,1 0 0,10 1-78,-1 0 1,1-2-1,0 1 0,0-1 0,0-1 0,0 0 0,15-3 0,-7 2-84,-15 0 125,1 1 0,-1-2-1,0 1 1,0-1 0,0 1-1,0-2 1,0 1-1,0-1 1,0 0 0,-1 0-1,0 0 1,1-1 0,-1 0-1,0 0 1,-1 0 0,1-1-1,-1 1 1,0-1 0,5-8-1,-5 8 204,-2 0 1,1 0-1,0-1 0,-1 1 0,0-1 0,0 1 1,-1-1-1,0 0 0,0 0 0,0 1 0,-1-1 0,1 0 1,-2-9-1,1 14-116,-1 0 1,0-1-1,1 1 0,-1 0 1,0 0-1,0 0 0,0 0 1,0 0-1,0 0 1,0 0-1,0 0 0,0 0 1,0 0-1,0 0 0,0 1 1,0-1-1,-1 0 1,1 1-1,0-1 0,-1 1 1,1 0-1,0-1 0,-1 1 1,1 0-1,0 0 1,-1 0-1,1 0 0,-1 0 1,1 0-1,-3 0 0,3 0-51,-1 0-1,0 0 0,1 0 0,-1 0 1,1 1-1,-1-1 0,1 0 0,-1 1 1,0-1-1,1 1 0,-1-1 1,1 1-1,0 0 0,-1 0 0,1 0 1,0 0-1,-1 0 0,1 0 0,0 0 1,0 0-1,0 0 0,0 0 0,0 1 1,0-1-1,0 0 0,0 1 0,0-1 1,1 1-1,-1 1 0,0 2-16,0-1 0,0 1 0,1 0 0,0-1 0,0 1 0,0 0 0,0-1-1,1 1 1,1 7 0,0-9 4,-1 0 0,1-1-1,-1 1 1,1-1 0,0 1 0,0-1-1,0 0 1,0 0 0,0 0 0,1 0-1,-1 0 1,0-1 0,1 1 0,-1-1-1,7 3 1,-2-1-44,1 0 1,0 0-1,0 0 1,0-1-1,0-1 0,0 1 1,0-1-1,1-1 1,-1 0-1,0 0 0,14-2 1,-17 2 16,0-1 0,0 0 1,0-1-1,0 1 0,0-1 0,0 0 1,0 0-1,0-1 0,-1 0 1,1 1-1,-1-1 0,0-1 0,0 1 1,0-1-1,0 1 0,-1-1 1,1 0-1,5-9 0,-4 2-41,0 0 0,0 0 0,-1-1 0,-1 0 0,0 0 1,-1 0-1,2-12 0,0-88-626,-4 96 659,0 8 18,0 0 1,-1 0-1,0 0 1,0 1-1,-1-1 1,0 0-1,0 0 1,0 1-1,-1 0 1,-1-1-1,1 1 0,-1 0 1,0 1-1,-1-1 1,0 1-1,0 0 1,0 0-1,-1 0 1,1 0-1,-1 1 1,-1 0-1,1 1 1,-1-1-1,0 1 1,0 1-1,0-1 1,0 1-1,0 0 1,-1 1-1,0 0 1,1 0-1,-9-1 1,3 2 127,0 1-1,0 0 1,1 0-1,-1 2 1,0-1 0,1 2-1,-1 0 1,1 0 0,-23 10-1,11-1 31,-1 2 0,2 0 0,-34 27 0,27-18 14,1 1 0,2 2 0,0 0 0,2 2 0,-24 33 0,41-50-72,1 0-1,0 1 1,0 0 0,1 0 0,0 0 0,1 1 0,1 0-1,0 0 1,1 0 0,0 1 0,1-1 0,0 1 0,1-1-1,1 1 1,0-1 0,1 1 0,3 19 0,-1-26-50,0 1-1,0-1 1,0 0 0,1 0 0,0 0-1,1 0 1,-1-1 0,1 1 0,1-1-1,-1 0 1,1-1 0,0 0 0,0 1-1,9 4 1,0 0 23,-1-1 1,1-1-1,1-1 0,0 0 0,28 8 1,-9-7 121,1-3 0,1-1 0,-1-1 1,40-3-1,-64 0-69,-6 0-37,1-1-1,0 0 1,0 0-1,-1 0 1,1-1 0,-1 0-1,1 0 1,-1 0-1,10-6 1,0-2-340,31-25 0,-5 4-3794,-14 14-1639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41.9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13 16528,'0'-11'2498,"-4"10"1089,4 13-3523,0 10-64,0 9 257,0 13-321,-2 3 128,-6 0-353,0 1-1088,6-10-449,2-9-1569,0-9-3427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42.3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127 74 12716,'0'0'329,"-1"0"1,0 0-1,0 1 0,0-1 1,1 0-1,-1 0 1,0 1-1,0-1 0,1 0 1,-1 1-1,0-1 0,1 1 1,-1-1-1,0 1 0,1-1 1,-1 1-1,1-1 0,-2 2 1,-12 25 530,11-20-200,-2 6-605,0 0 0,0 0-1,2 0 1,-1 0 0,2 1-1,0-1 1,0 1 0,1 0 0,1-1-1,1 1 1,3 23 0,-4-35-68,1 1 1,-1-1 0,1 0-1,0 0 1,0 0 0,0 0-1,0-1 1,0 1 0,0 0-1,0 0 1,1 0 0,-1-1-1,1 1 1,-1-1 0,1 1-1,-1-1 1,1 0 0,0 0-1,0 1 1,0-1 0,0 0-1,0-1 1,0 1 0,0 0-1,0-1 1,0 1 0,0-1-1,0 1 1,0-1 0,1 0-1,-1 0 1,0 0 0,2 0-1,0-1-4,0 1 0,0-1-1,0 1 1,0-1 0,0 0-1,0-1 1,-1 1 0,1-1-1,-1 1 1,1-1 0,-1 0-1,1 0 1,-1-1 0,0 1-1,0-1 1,0 0 0,3-3-1,-1-3-88,0 1 0,0-1 0,0 0 0,-2 0 0,1-1 0,-1 1 0,0-1 0,2-16 0,-2-3-311,0-49 0,-3 74 450,-1-1 0,1 1 1,-1 0-1,0-1 0,0 1 0,0 0 0,-1 0 1,1 0-1,-1 0 0,0 0 0,-1 0 1,1 1-1,0-1 0,-1 1 0,0-1 0,0 1 1,0 0-1,0 0 0,0 0 0,-1 1 0,1-1 1,-1 1-1,0 0 0,0 0 0,-4-2 0,4 2 5,-1 0 0,0 1 0,1-1 0,-1 1 0,0 0 0,1 1 0,-1-1 0,0 1-1,0 0 1,0 0 0,0 0 0,1 1 0,-1-1 0,0 1 0,0 1 0,1-1 0,-1 0 0,1 1-1,-1 0 1,1 0 0,0 1 0,-6 3 0,5-2-106,0 1 1,0-1-1,0 1 0,1 0 1,0 0-1,0 0 0,0 1 1,1-1-1,0 1 0,0 0 1,0 0-1,-2 10 0,2-6-1323,1-1-1,1 1 1,-1 0 0,1 16-1,1 7-6525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42.7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166 20 8808,'0'-1'410,"0"0"0,-1 1 0,1-1 0,-1 1 0,1-1 0,0 0 0,-1 1 0,1-1 0,-1 1 0,1-1 0,-1 1 0,1-1 0,-1 1 0,0 0-1,1-1 1,-1 1 0,0 0 0,1-1 0,-1 1 0,0 0 0,0 0 0,-21-3 2304,17 3-2598,1 1 0,0-1 1,0 1-1,0 0 1,0 0-1,0 0 1,0 0-1,-5 3 0,5-1-79,0 0-1,0 0 0,1 1 0,-1-1 0,1 1 0,0 0 0,0 0 0,0 0 0,0 0 1,1 0-1,-1 1 0,1-1 0,1 1 0,-1 0 0,0-1 0,0 6 0,-1 8-40,1-1 0,1 1 0,0 20 0,1-34-15,1 0 0,0 0 0,0 0 0,0 0 0,0 0 0,0 0 0,1-1-1,0 1 1,0-1 0,0 1 0,0-1 0,0 0 0,1 1 0,-1-1 0,1-1 0,0 1-1,0 0 1,0-1 0,0 1 0,1-1 0,-1 0 0,1 0 0,-1 0 0,1 0 0,0-1 0,-1 0-1,1 1 1,6 0 0,-3 0-58,0-1 1,0 1-1,0-1 0,0 0 0,0-1 0,1 0 1,-1 0-1,0 0 0,0-1 0,0 0 0,0 0 1,0-1-1,0 0 0,0-1 0,8-3 0,-9 2 64,-1 0 0,1 0 0,-1-1 0,0 0 0,-1 0 0,1 0 0,-1 0 0,0-1 0,0 0 0,0 0 0,-1 0 0,0 0 0,-1 0 0,1-1 0,-1 1 0,0-1 0,-1 0 0,1 0 0,-1 1 0,0-9 0,-1 11 91,0-1 0,0 0 0,0 0 0,0 0 0,-1 1 0,0-1 0,0 0 0,0 0-1,-1 1 1,1-1 0,-1 1 0,0-1 0,-1 1 0,1 0 0,-1 0 0,1 0 0,-1 0 0,0 1 0,-1-1 0,1 1 0,-1-1 0,1 1 0,-1 0 0,0 1 0,0-1 0,-1 1 0,1-1 0,0 1 0,-6-1 0,1 0 39,0 1 0,0 0-1,0 0 1,0 1 0,0 0-1,-1 1 1,1 0 0,0 0-1,0 1 1,-1 0 0,1 1-1,0 0 1,-15 5 0,19-5-325,0 1 0,0-1 1,0 1-1,0 0 0,0 0 0,0 1 1,1-1-1,0 1 0,0 0 0,0 0 1,0 1-1,0-1 0,1 1 0,0 0 1,0 0-1,0 0 0,1 0 0,-1 0 1,1 0-1,0 1 0,1-1 0,0 1 1,-1 6-1,0 16-4752,2 0-3496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43.4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225 52 14958,'-11'-2'737,"0"1"-1,0 1 0,0 0 1,-14 1-1,21 0-516,-1 0 1,1 0-1,-1 1 0,1-1 0,-1 1 1,1 0-1,0 1 0,0-1 0,0 0 0,0 1 1,0 0-1,-4 5 0,3-3-142,0 0 0,0 1 0,1-1 0,-1 1 0,2 0 0,-1 1 0,1-1 0,-1 1 0,2-1 0,-4 11 0,3-3-60,0 0-1,1 0 0,1 0 1,0 18-1,1-29-21,0-1-1,0 0 1,1 0-1,-1 0 1,0 0 0,1 1-1,-1-1 1,1 0-1,0 0 1,0 0 0,0 0-1,0 0 1,0 0-1,0-1 1,1 1 0,-1 0-1,0-1 1,1 1 0,2 2-1,-1-2 0,0 0 0,1 0-1,-1-1 1,1 1 0,-1-1 0,1 1-1,-1-1 1,1 0 0,0 0 0,6 0-1,-3-1 4,0 1 0,0-1 1,0-1-1,0 1 0,0-1 0,-1 0 0,1-1 0,0 0 0,0 0 0,-1 0 0,0-1 0,9-4 0,-6 0 2,0 1 1,0-1-1,-1-1 0,0 1 0,0-2 0,0 1 1,-1-1-1,-1 0 0,0 0 0,0-1 1,0 0-1,-1 0 0,-1 0 0,0-1 1,0 1-1,-1-1 0,-1 0 0,1 0 0,-2 0 1,0 0-1,0 0 0,-1-13 0,0 21 19,-1 1 0,0 0 0,1 0 0,-1-1 0,0 1 0,0 0 0,0 0 0,0 0 0,-1 0 0,1 0 0,-1 0 0,1 0 0,-1 0 0,1 1 0,-1-1 0,0 0 0,0 1 0,0 0 0,0-1 0,0 1 0,0 0 0,0 0 0,0 0 0,-1 0 0,1 1 0,0-1 0,-1 1 0,-2-1 0,-8-2 71,-1 1-1,0 1 0,-22 1 1,29 0-59,-9-1-10,0 2 1,0 0-1,-29 7 1,39-7-178,-1 1 0,1 0 1,0 1-1,0 0 0,0 0 1,0 0-1,1 0 0,-1 1 1,1 0-1,0 0 0,0 1 1,-5 5-1,9-8-231,-1 0 0,1 0 1,-1 0-1,1 0 0,0 0 0,0 0 0,0 1 0,0-1 0,0 0 0,1 1 1,-1-1-1,1 0 0,-1 1 0,1-1 0,0 1 0,0 2 0,0 12-7049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13.4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321 4 5189,'4'-4'7976,"-3"13"-5658,-2 14-1476,-9 7-145,-1-1 1,-2-1-1,-1 0 1,-17 27-1,9-17-212,-34 68 348,-76 126-1309,99-187-2556,33-44 1463,-1-2 1269,1 0 0,-1 0 1,1-1-1,0 1 0,0 0 1,0 0-1,0-1 0,0 1 1,0 0-1,0 0 0,0-1 1,0 1-1,0 0 0,1 0 0,-1-2 1,18-31-2015,-13 25 1121,19-37-3547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44.3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1 173 16047,'0'0'6486,"0"-14"-5567,1 9-913,1 1 1,-1-1-1,1 0 1,0 1 0,0 0-1,0-1 1,0 1-1,1 0 1,0 0 0,5-6-1,41-39 14,-27 28 37,-15 14-90,-5 5 46,0-1-1,0 1 0,0 0 0,0 0 1,1-1-1,-1 1 0,1 1 0,0-1 1,-1 0-1,1 1 0,0-1 0,0 1 1,6-2-1,-7 13-140,1 26 180,-1 1 1,-3 37 0,-1-7-756,2-67 532,3-2 62,0 0 0,0 1 0,0-2-1,0 1 1,-1 0 0,1 0 0,-1-1-1,1 0 1,3-4 0,-4 4 22,40-50-313,-29 36 563,0 0 0,1 1 0,0 0 1,33-26-1,-47 42-161,0 0 0,1-1 0,-1 1 0,0 0 0,1 0 0,-1-1 1,1 1-1,-1 0 0,0 0 0,1 0 0,-1-1 0,1 1 0,-1 0 0,1 0 0,-1 0 0,1 0 0,-1 0 0,1 0 0,-1 0 1,1 0-1,-1 0 0,0 0 0,1 0 0,-1 0 0,1 0 0,-1 0 0,1 1 0,-1-1 0,1 0 0,0 0 0,5 16 56,-7 32 38,1-34-63,0 85-263,6-105 22,45-69-458,-42 59 677,1 0-1,1 0 1,1 1-1,0 0 0,26-24 1,-37 39 44,-1-1 0,1 1 1,0-1-1,0 1 0,-1-1 1,1 1-1,0 0 0,-1-1 1,1 1-1,0 0 0,0 0 1,0-1-1,-1 1 0,1 0 1,0 0-1,0 0 0,0 0 1,-1 0-1,1 0 0,0 0 0,0 1 1,0-1-1,-1 0 0,1 0 1,0 1-1,0-1 0,-1 0 1,1 1-1,0-1 0,-1 1 1,1-1-1,0 1 0,-1-1 1,1 1-1,0-1 0,-1 1 1,1-1-1,-1 1 0,1 0 0,-1-1 1,0 1-1,1 0 0,-1 1 1,18 41 648,-12-26-564,-3-11-211,-1 0 1,2 0-1,-1 0 1,1-1-1,0 1 1,9 8-1,7 1-7315,-10-11-2789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53.1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4004,'0'0'9705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5:55.3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155 20 1057,'-4'-5'6726,"-2"2"-4366,-5-6 571,9 9-3099,0-1 1,0 0-1,0 1 1,0 0-1,-1-1 1,1 1 0,0 0-1,0 0 1,-1 0-1,-3 1 1,0 0-1894,6-1 1229,-6 9 13143,6-6-15120,6 87 5056,-6-67-2161,1-11-38,-1 0 1,0 0 0,0 0-1,-2 0 1,1 0 0,-2-1-1,1 1 1,-9 22-1,5-23-23,0 0-1,-1 0 1,0 0-1,-1-1 1,0 0-1,-12 10 0,14-11-93,-3 1 100,9-10-43,0 0 0,0 0 0,0 0 0,0 0-1,-1 0 1,1 0 0,0 0 0,0 0 0,0 0-1,-1 0 1,1 0 0,0 0 0,0 0 0,0 0-1,0 0 1,-1 0 0,1 0 0,0 0 0,0-1-1,0 1 1,0 0 0,-1 0 0,1 0-1,0 0 1,0 0 0,0-1 0,0 1 0,0 0-1,0 0 1,0 0 0,-1 0 0,1-1 0,0 1-1,0 0 1,0 0 0,0 0 0,0 0 0,0-1-1,0 1 1,0 0 0,0 0 0,0 0 0,0-1-1,0 1 1,0 0 0,0 0 0,0 0 0,0-1-1,0 1 1,0 0 0,1 0 0,-1 0-1,0 0 1,0-1 0,0 1 0,0 0 0,0 0-1,1 0 1,0-15 10,1 1 1,0 0-1,1 0 0,1 0 0,8-20 0,-6 18 22,0 0 1,-2-1-1,4-22 0,-3 4 1314,-5 34-1290,1 1-1,0 0 1,0 0 0,-1 0-1,1 0 1,0-1-1,-1 1 1,1 0 0,0-1-1,-1 1 1,1-1-1,0 1 1,-1-1 0,1 1-1,-1-1 1,1 1-1,-1-1 1,1 1 0,-1-1-1,1 1 1,-1-1-1,0 0 1,1-1 0,1-5-35,0-4-333,-14 8-16647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4:35.6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8 2370,'-9'-3'598,"-6"-1"8371,15 4-8862,0 0 1,-1 0 0,1 0 0,0 0 0,0 0-1,-1 1 1,1-1 0,0 0 0,-1 0 0,1 0 0,0 1-1,0-1 1,0 0 0,-1 0 0,1 1 0,0-1-1,0 0 1,0 1 0,0-1 0,-1 0 0,1 0-1,0 1 1,0-1 0,0 0 0,0 1 0,0-1-1,0 0 1,0 1 0,0-1 0,0 0 0,0 1 0,0-1-1,0 0 1,0 1 0,0-1 0,0 0 0,1 0-1,-1 1 1,0-1 0,0 1 0,2 1-8,0 1 0,0-1 0,1 0 0,-1 1-1,1-1 1,-1 0 0,1 0 0,0-1 0,0 1 0,0-1 0,4 3 0,3 1 238,12 8-184,1-1 0,0 0 0,1-2 0,0-1-1,0 0 1,1-2 0,0-1 0,1-1 0,-1-1 0,41 0 0,42 1-80,101 3 273,242-26 609,-95 10 0,-215 10-711,31-3-157,179 2 59,-314 3-80,0 1-1,49 13 1,39 6 85,291 2 218,2-27-212,-169 0-88,99 10 549,147-6 16,-249-6-426,-204 3-207,37 1 26,150-19 1,-148 9-14,-62 9 6,1-2 1,-1-1-1,0 0 1,0-1-1,0-1 1,19-8-1,-27 7 123,-1 1-1,1-2 1,-1 1-1,-1-1 1,1-1 0,-1 0-1,-1 0 1,1-1-1,7-10 1,-12 15 609,-3 0-2014,-4 3-3356,-12 1-4367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9:04.8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220 620 15503,'0'12'1794,"-2"-16"643,0-23-1111,4-31-1022,-1 25-504,-2-39 0,0 68 164,0 0 1,0 0-1,0 0 1,0 0-1,-1 0 0,0 0 1,0 1-1,0-1 1,0 1-1,0-1 1,-1 1-1,1 0 0,-1-1 1,0 1-1,0 1 1,0-1-1,0 0 1,-4-2-1,5 4 22,0 0 0,0 0 0,-1 0 1,1 0-1,0 0 0,0 0 0,0 0 0,-1 1 0,1-1 0,0 1 0,-1 0 0,1 0 1,0 0-1,-1 0 0,1 0 0,0 0 0,-1 0 0,1 1 0,0-1 0,-1 1 1,1 0-1,0 0 0,0 0 0,0 0 0,0 0 0,0 0 0,0 0 0,0 1 0,0-1 1,0 1-1,0-1 0,1 1 0,-3 3 0,-7 9 6,1 0 0,1 1-1,0 0 1,1 1 0,1 0 0,0 0-1,1 0 1,-6 28 0,6-9-48,0 0 0,2 1-1,1 45 1,3-81 40,0 1-1,0 0 1,0 0 0,0 0-1,0 0 1,0 0 0,0 0-1,0 0 1,0 0 0,1 0-1,-1-1 1,0 1 0,0 0-1,1 0 1,-1 0 0,1 0-1,-1-1 1,1 1 0,-1 0-1,1 0 1,-1-1 0,1 1-1,0 0 1,-1-1 0,1 1-1,0-1 1,0 1-1,-1-1 1,1 1 0,0-1-1,0 1 1,0-1 0,0 0-1,-1 1 1,1-1 0,0 0-1,0 0 1,0 0 0,0 0-1,0 0 1,0 0 0,0 0-1,0 0 1,0 0 0,-1 0-1,1 0 1,0-1 0,0 1-1,0 0 1,0-1 0,0 1-1,0-1 1,4-1 15,-1 0 0,0 0 0,0 0 1,0 0-1,-1-1 0,1 0 0,0 1 0,-1-1 0,0-1 0,4-3 1,9-17 2,-2 0-1,0-1 1,-1-1 0,10-30 0,31-115-183,-44 138 171,-2 7 12,22-76 176,22-136 0,-78 373 3,8-52-138,4 0 0,3 1-1,1 119 1,9-199-56,1 1 0,0-1 0,1 1 0,-1-1 0,1 1 0,0-1 1,0 1-1,0-1 0,0 0 0,1 0 0,2 5 0,-3-8-15,1 1 0,0 0-1,0 0 1,0-1 0,0 1 0,0-1 0,0 0 0,0 1 0,0-1 0,0 0-1,0 0 1,1-1 0,-1 1 0,1 0 0,-1-1 0,0 1 0,1-1 0,-1 0-1,1 0 1,-1 0 0,4 0 0,1-1 18,-1 0 1,1 0-1,-1 0 1,1-1-1,-1 0 0,0 0 1,1 0-1,-1-1 1,-1 0-1,1 0 1,0-1-1,-1 1 0,1-1 1,-1-1-1,0 1 1,-1-1-1,1 0 0,5-6 1,1-4-29,-1 0 1,0 0 0,-1-1 0,-1 0 0,10-26-1,-18 41 455,-8 3 42,4 2-439,0 0 0,1 1 0,-1-1 0,1 0 0,0 1 0,1 0 0,-1 0 0,1 0 0,0 0 0,0 0 0,0 0 0,1 0 1,-2 8-1,0 7-7,1-1 0,0 29 0,2-46-19,0-1-1,0 1 1,1-1-1,-1 1 1,0 0 0,1-1-1,-1 1 1,1-1-1,-1 1 1,1-1 0,0 1-1,0-1 1,0 1-1,-1-1 1,1 0-1,0 1 1,1-1 0,-1 0-1,0 0 1,0 0-1,3 1 1,-1 0-5,0 0 0,1 0 0,-1-1 0,1 0-1,-1 0 1,1 0 0,-1 0 0,1 0 0,5 0 0,-3-1 32,0 1 0,0-2 0,0 1 0,0 0 0,0-1 0,0 0 0,-1-1 0,1 1 0,0-1 0,-1 0 0,1 0 0,7-5 1,-7 2 0,0-1 0,0 0 0,-1 0 0,1-1 0,-1 1 0,-1-1 0,1 0 0,-1 0 0,-1-1 0,1 1 0,-1-1 1,3-14-1,-2 10-12,-2-1 0,0 0 0,0 0 0,-1 0 0,-1 1 1,0-1-1,-3-18 0,2 26-7,-1 1-1,1-1 1,-1 1 0,0 0-1,0 0 1,0 0 0,0 0 0,-1 0-1,0 0 1,0 1 0,0-1-1,0 1 1,0 0 0,-1 0-1,1 0 1,-1 0 0,0 1 0,0-1-1,0 1 1,0 0 0,-7-2-1,7 2 5,0 1 0,0-1 0,0 1 0,0 0-1,0 0 1,0 1 0,0-1 0,0 1 0,0 0-1,0 0 1,-1 1 0,1-1 0,0 1 0,0 0-1,0 0 1,0 0 0,0 0 0,1 1 0,-1-1-1,0 1 1,0 0 0,1 0 0,0 1 0,-5 3-1,2 1-66,1-1-1,-1 2 0,2-1 0,-1 0 0,1 1 1,0 0-1,1 0 0,0 0 0,0 1 0,0-1 0,-1 17 1,-3 37-2226,6-2-3277,1-13-4863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9:05.5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146 23 11915,'-1'0'183,"-1"0"-1,1 0 1,0 0 0,0 0-1,-1 1 1,1-1-1,0 0 1,0 1-1,-1-1 1,1 1 0,0-1-1,0 1 1,0 0-1,0 0 1,0-1-1,0 1 1,0 0 0,0 0-1,0 0 1,-1 2-1,0-1 9,0 1 0,1 0-1,-1 1 1,1-1 0,0 0-1,0 0 1,0 0 0,0 4 0,-2 10 130,2 0 0,1 28 0,0-29 164,0 46-140,-1 41-165,16 132 0,-9-208-204,-4-27-42,-1-5-20,1-43-219,-17-147-1263,1-2 1369,14 174 241,-1 14 12,1 0 1,0-1-1,0 1 1,1 0-1,5-18 1,-5 25-52,0-1-1,0 0 1,0 1-1,1 0 1,-1-1-1,1 1 1,-1 0-1,1 0 1,0 0-1,0 0 1,0 0-1,0 0 1,1 0 0,-1 1-1,0-1 1,1 1-1,-1 0 1,1-1-1,-1 1 1,1 0-1,0 1 1,-1-1-1,1 0 1,3 0 0,5 0-21,-1-1 0,1 1 1,-1 1-1,1 0 0,0 0 1,19 4-1,-25-3 46,1 1 0,-1-1-1,1 1 1,-1 0 0,0 1 0,1-1 0,-1 1-1,-1 0 1,1 0 0,0 1 0,-1-1 0,1 1 0,-1 0-1,4 6 1,-6-9 0,-1 1 0,0-1 0,0 1 0,0 0 0,0 0 0,0-1 0,0 1 0,0 0 0,-1 0 0,1 0 0,-1 0 0,1 0 0,-1 0 0,0 0 0,0 0 0,0 0 0,0 0 0,0 0 1,0 0-1,-1 0 0,0 2 0,0-1-10,0 0 0,-1 0 1,0 0-1,1 0 0,-1 0 1,-1 0-1,1 0 1,0 0-1,-1-1 0,1 0 1,-4 3-1,-7 5 4,-1-1-1,0-1 1,-30 13 0,40-19-6,-17 6 46,-1-1 0,-1 0 0,1-2 0,-1-1 0,0 0 0,0-2 0,-45-1 0,67-1-804,10 0-4671,12 0 299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9:05.8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11082,'1'1'233,"0"-1"-1,-1 0 0,1 0 0,0 1 1,-1-1-1,1 0 0,0 1 0,-1-1 1,1 0-1,-1 1 0,1-1 0,-1 1 1,1-1-1,-1 1 0,1 0 0,-1-1 1,1 1-1,-1-1 0,0 1 0,1 0 1,-1-1-1,0 1 0,0 0 0,0-1 1,1 1-1,-1 0 0,0-1 0,0 1 1,0 0-1,0 1 0,1 28 205,-1-22 212,-1 472 2132,-4-410-3612,1-26-3351,2-37 56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9:06.1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57 8552,'-10'-5'9973,"17"2"-5808,33 1-4997,-3 0 1118,71-19-150,18-3-1772,-121 24 1162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9:06.5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1 105 13837,'6'4'7007,"12"-3"-5466,16-3-1446,-14-2 113,-1-1-1,0 0 1,0-2-1,-1 0 1,33-19-1,-32 16-252,1 0 0,0 2 0,0 0 0,36-9 0,-40 17-2388,-11 0-3911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9:07.0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60 3267,'20'-2'12409,"8"-4"-8391,-8 1-6132,0-1 0,34-16-1,-19 3-4478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13.7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167 1 2979,'1'0'163,"-1"0"1,1 0-1,-1 0 0,0 0 1,1 0-1,-1 0 0,1 0 1,-1 0-1,0 0 1,1 0-1,-1 0 0,1 0 1,-1 0-1,0 0 0,1 0 1,-1 0-1,1 0 0,-1 1 1,0-1-1,1 0 1,-1 0-1,0 0 0,1 1 1,-1-1-1,0 0 0,1 0 1,-1 1-1,0-1 1,1 0-1,-1 1 0,0-1 1,0 0-1,0 1 0,1-1 1,-1 1-1,0-1 0,3 22 2789,-12 25-455,-6-10-1314,-1-1 0,-31 50-1,7-15-69,-15 53-996,55-123-1126,2-4-2343,29-46-1794,-7 10 944</inkml:trace>
  <inkml:trace contextRef="#ctx0" brushRef="#br0" timeOffset="1">228 106 5285,'0'0'3623,"0"9"-2009,0 6-139,-1 0 0,-1 1 0,-4 15 0,-15 45 1123,12-48-2281,1 1 0,-4 35 0,11-57-1796,1-19-8044,2 5 9880,10-17-3853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9:07.9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1 11659,'0'0'3497,"-1"3"118,-3 18-2586,-10 269 1373,14-197-3149,0-93 245,-10-12-13815,6-12 8418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9:08.4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38 5285,'-9'-31'6410,"7"24"-218,15 19-4679,5 6-1467,2-1-1,0-1 1,38 22 0,-34-23-7,-1 1-1,36 32 1,-53-42-29,-1 0 1,0 0-1,-1 1 1,0-1-1,0 1 1,0 0-1,-1 0 1,0 0-1,0 1 1,-1-1-1,0 1 1,0-1-1,-1 1 1,1 8-1,-2-7 5,1 1-1,-2-1 1,1 1-1,-1-1 0,0 0 1,-1 1-1,0-1 1,-1 0-1,0 0 1,0-1-1,-7 13 1,1-5 1,-1 0 0,0-1 0,-1 0 0,-1-1 0,0 0 0,-19 16 0,24-24 12,-1-1 0,1 1 0,-1-1 1,0-1-1,-1 1 0,1-1 0,-1-1 0,0 0 0,0 0 0,0 0 0,0-1 0,-1-1 0,1 0 0,-12 1 0,7-2-653,5 0-6917,5 0 1936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9:10.3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4 224,'-3'-2'4277,"-5"0"5778,5 12-6857,1-3-4387,-3 32 992,4-13-4544,1-24 1314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08.0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7783,'0'7'2328,"11"255"3146,-11-250-5332,7 318 762,-3-64-837,-3-205-115,-1-31 16,1 0 0,1-1 0,2 1 0,8 36 0,-12-65-58,0-1 1,0 0-1,1 1 0,-1-1 0,0 0 0,0 1 0,0-1 0,0 0 1,1 1-1,-1-1 0,0 0 0,0 1 0,1-1 0,-1 0 0,0 1 0,0-1 1,1 0-1,-1 0 0,0 0 0,1 1 0,-1-1 0,0 0 0,1 0 1,-1 0-1,0 0 0,1 1 0,-1-1 0,1 0 0,-1 0 0,0 0 1,1 0-1,-1 0 0,1 0 0,-1 0 0,0 0 0,1 0 0,-1 0 0,0-1 1,1 1-1,-1 0 0,1 0 0,-1 0 0,0 0 0,1 0 0,-1-1 1,0 1-1,1 0 0,-1 0 0,0-1 0,0 1 0,1 0 0,-1-1 1,1 1-1,5-19-4854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08.9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1 170 5894,'19'-2'7160,"98"0"-6553,-32 2-247,26 2 349,168-21 0,-53-10-581,257 0 0,-365 28-70,1-6-1,-2-4 1,1-6-1,122-33 1,-216 45-117,-24 5-21,-2 5-1334,-12 5-1186,-7 4-2151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09.6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1 144 9289,'1'-3'58,"0"0"1,0 1 0,0-1-1,1 0 1,-1 1-1,1-1 1,0 1-1,0-1 1,0 1-1,0 0 1,0 0 0,1 0-1,-1 0 1,0 0-1,1 0 1,0 1-1,-1-1 1,1 1 0,5-2-1,59-22-261,-66 25 217,43-12 594,1 3 0,1 1 0,59-2 0,142 9 1708,-129 2-2008,188-14 257,3 1 103,177 29-679,-64-4 38,-415-13-162,0 0 1,0-1-1,0 0 1,0 0-1,-1-1 1,1 0-1,0 0 0,-1-1 1,10-5-1,-15 8-5,-1 0-1,1-1 0,-1 1 0,0 0 0,0-1 0,1 1 0,-1 0 1,0-1-1,0 1 0,1-1 0,-1 1 0,0-1 0,0 1 1,0-1-1,0 1 0,0-1 0,0 1 0,0-1 0,0 1 1,0-1-1,0 1 0,0-1 0,0 1 0,0-1 0,0-2-1377,0-3-3132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10.1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8872,'0'5'2419,"0"8"-1565,1 1 0,0-1 0,1 1 0,5 15 0,4 28-55,-3 1-1,2 58 0,-5-51-491,3 90-35,-5-75-344,3-1 1,17 82 0,-19-144-334,1-1 1,8 20-1,8 2-3863,-4-16-6841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11.4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1 153 6951,'3'-16'4555,"-3"15"-4449,0 1 1,0 0-1,1-1 0,-1 1 0,0 0 0,0 0 0,0-1 0,0 1 1,0 0-1,0-1 0,0 1 0,0 0 0,1 0 0,-1-1 0,0 1 1,0 0-1,0 0 0,1-1 0,-1 1 0,0 0 0,0 0 0,1 0 0,-1-1 1,0 1-1,0 0 0,1 0 0,-1 0 0,0 0 0,1 0 0,-1 0 1,0-1-1,0 1 0,1 0 0,-1 0 0,0 0 0,1 0 0,-1 0 0,0 0 1,1 0-1,-1 0 0,0 0 0,1 1 0,-1-1 0,0 0 0,0 0 1,1 0-1,-1 0 0,0 0 0,1 0 0,-1 1 0,0-1 0,0 0 1,1 1-1,-1-1-132,1 0 0,-1 1 0,0-1 0,1 1 0,-1-1 1,0 0-1,1 1 0,-1-1 0,1 0 0,-1 1 0,1-1 1,-1 0-1,0 0 0,1 0 0,-1 1 0,1-1 0,0 0 1,-1 0-1,1 0 0,-1 0 0,1 0 0,-1 0 0,1 0 1,-1 0-1,1 0 0,-1 0 0,1 0 0,-1 0 0,1 0 1,-1 0-1,1-1 0,-1 1 0,1 0 0,-1 0 0,1-1 1,11-19-850,-4-29-294,-2-16 7266,-6 78-5975,0 57-66,-16 1239 283,-9-478-339,25-436-90,0-394 41,0-1 0,0 0 0,0 1 0,0-1 1,0 0-1,0 1 0,1-1 0,-1 0 0,0 1 1,0-1-1,0 1 0,0-1 0,1 0 0,-1 0 1,0 1-1,0-1 0,1 0 0,-1 1 0,0-1 0,0 0 1,1 0-1,-1 1 0,0-1 0,1 0 0,-1 0 1,0 0-1,1 0 0,-1 0 0,0 1 0,1-1 1,-1 0-1,1 0 0,-1 0 0,0 0 0,1 0 1,-1 0-1,0 0 0,1 0 0,-1 0 0,1 0 0,-1 0 1,0 0-1,1-1 0,-1 1 0,0 0 0,1 0 1,-1 0-1,0 0 0,1-1 0,-1 1 0,0 0 1,1 0-1,-1-1 0,0 1 0,0 0 0,1 0 1,-1-1-1,0 1 0,0 0 0,0-1 0,1 1 1,-1-1-1,5-8-714,0-1-1,0 0 1,-1 1 0,-1-1 0,0-1 0,3-14-1,-5 22 549,16-76-7456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12.3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26 512,'1'-5'1001,"-2"-10"4198,-3 10 3277,-1 31-8220,-3 49 198,3 138-1,5-145-266,8 1456 587,-16-941-662,11-576 515,-1-3-2151,-1 0-4609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13.2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459 44 2018,'0'0'12604,"-4"0"-11318,-65-3-651,-88-15-1,88 7-51,-90 0 0,158 11-594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14.1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53 1 5189,'6'-1'9575,"-4"9"-6612,-2 14-3731,0-18 1901,-1 11-760,-1 0 0,0-1 0,-2 1 1,1-1-1,-2 0 0,-8 19 0,7-19-786,1 0-1,0 1 0,1-1 1,0 1-1,2 0 0,-3 22 1,13-45-9645,5-12 2916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14.9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34 769,'0'0'8744,"0"3"-2836,0 16-5228,-20 507 2234,20-164-2786,4-244-26,-4-117-98,0-1 0,0 1 1,0-1-1,0 1 0,0-1 1,0 1-1,0-1 0,0 1 0,1-1 1,-1 1-1,0-1 0,0 1 1,1-1-1,-1 0 0,0 1 0,1-1 1,-1 1-1,0-1 0,1 0 0,-1 1 1,0-1-1,1 0 0,-1 0 1,1 1-1,-1-1 0,1 0 0,-1 0 1,1 0-1,-1 1 0,1-1 1,-1 0-1,0 0 0,1 0 0,-1 0 1,1 0-1,-1 0 0,1 0 0,-1 0 1,1 0-1,-1 0 0,1 0 1,-1-1-1,1 1 0,-1 0 0,1 0 1,-1 0-1,1-1 0,29-11 497,-24 9-577,18-4 82,0 1 0,1 1 1,-1 2-1,1 0 1,40 1-1,-22 1 9,27-3 16,498-14-318,-447 18-274,-121 0 604,29-17 432,-27 15-460,0-1 0,0 1 0,0-1-1,-1 0 1,1 1 0,-1-1 0,1 0 0,-1 0-1,0 0 1,0 0 0,-1 0 0,1 0 0,0-7-1,0-45 94,-1 39-124,1-51-160,-3 1 0,-3 0 0,-17-87 0,-6 22 191,14 54 49,-4 1 0,-43-118 1,60 191-31,0 1 0,0-1 0,-1 1 0,1 0 0,0-1 0,-1 1 0,1 0 1,-1 0-1,0 0 0,0 0 0,0 0 0,0 1 0,0-1 0,0 0 0,0 1 0,-1 0 0,1-1 1,-3 0-1,-2 0 90,1 1 1,-1 0 0,0 0-1,1 1 1,-13 0 0,6 0-91,5 2-31,1 0-1,-1 0 0,1 1 0,0 0 0,0 0 0,0 1 0,0 0 0,1 0 0,0 1 1,-9 6-1,-23 15 12,28-21 12,-1-1 0,1 0 1,-1 0-1,0-1 0,-1 0 0,1-1 1,-18 1-1,-85-3 485,54-2 124,20 2-219,40 0-677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16.3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3 773 4420,'-2'-81'10992,"1"2"-8071,1 46-2832,1 1 0,2-1 0,11-52 1,14-8 108,50-111 0,-26 72-114,-52 132-89,0 0-1,0 0 1,0 0 0,0 0-1,0 0 1,0 0-1,0 0 1,0 1 0,0-1-1,0 0 1,0 0-1,0 0 1,1 0 0,-1 0-1,0 0 1,0 0 0,0 0-1,0 0 1,0 0-1,0 1 1,0-1 0,0 0-1,0 0 1,0 0-1,1 0 1,-1 0 0,0 0-1,0 0 1,0 0 0,0 0-1,0 0 1,0 0-1,0 0 1,0 0 0,1 0-1,-1 0 1,0 0-1,0 0 1,0 0 0,0 0-1,0 0 1,0 0 0,0 0-1,1 0 1,-1 0-1,0 0 1,0 0 0,0 0-1,0 0 1,0 0-1,0-1 1,0 1 0,0 0-1,0 0 1,0 0-1,1 0 1,-1 0 0,0 0-1,0 0 1,0 0 0,0 0-1,0 0 1,0-1-1,0 1 1,0 0 0,0 0-1,0 0 1,0 0-1,0 0 1,6 15-76,3 21 288,38 242 557,-11-55-2788,-34-206-2455,-2-14 396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16.6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6 12780,'-2'-4'3555,"2"2"-1152,25 2-2595,12 0 384,12 0 32,6 6-320,2-4-801,-3-2-2851,-9 0-5060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17.0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224 1 12172,'-14'0'3747,"4"7"-3234,-1 18-33,3 8 32,4 5-383,0 10 63,2 6-64,0 10-32,2 9 32,-2-2-256,0-6 256,2-10-256,0-10-128,0-10-481,0-10-448,0-6-2979,0-7-3235</inkml:trace>
  <inkml:trace contextRef="#ctx0" brushRef="#br0" timeOffset="1">1 357 7335,'0'-11'7271,"0"2"-5477,18-3-802,13-3-31,10 0-192,6 1-320,6 1-65,3 4-384,-5 2 64,-6 5-1794,-10 2-1825,-13 0-4709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17.5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0 321 10378,'0'0'1345,"6"-3"604,2-7-1446,0 0 0,-1 0 0,0-1 0,-1 0 0,9-23 0,20-67-22,-11 26-377,-21 194 35,-3-41-102,0-77-52,0 0 0,0-1 0,0 1 0,0 0 0,0 0 0,0 0 0,0 0 0,0 0 0,0-1 0,1 1 0,-1 0 0,0 0 0,1 0 0,-1 0 0,0-1 0,1 1 0,-1 0 0,1-1 0,0 1 0,-1 0 0,1-1 0,-1 1 0,1 0 0,0-1 0,0 1 0,-1-1 0,1 1 0,0-1 0,0 0 0,-1 1 0,1-1 0,0 0 0,0 0 0,0 1 0,0-1 0,-1 0 0,1 0 0,0 0 0,0 0 0,0 0 0,0 0 0,0 0 0,0 0 0,-1-1 0,1 1 0,0 0 0,1-1 0,1 0-53,1 0-1,0 0 1,-1-1-1,0 1 1,1-1-1,-1 0 1,0 0-1,0 0 1,0 0-1,4-4 1,11-15-412,-2 0 0,0-1 0,-1-1 1,-1 0-1,-1-1 0,-2 0 0,13-37 0,-21 48-492,-1-5 4008,-2 16-899,1 8-775,-1 2-1282,-3 39 638,1-31-526,1-1 0,1 1-1,0-1 1,3 22-1,-2-33-255,0-1-1,0 1 1,0 0-1,0-1 1,0 1-1,1-1 1,0 1-1,0-1 1,0 0-1,0 0 1,0 0-1,1 0 1,-1 0-1,1 0 0,0-1 1,-1 1-1,1-1 1,1 0-1,-1 1 1,0-2-1,0 1 1,7 2-1,19 4-2545,0-4-2184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18.0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175 95 1826,'0'0'10596,"0"-15"-8065,0 10-2418,0 0-1,0 1 1,0-1 0,-1 0-1,0 0 1,0 1 0,0-1 0,0 0-1,-1 1 1,0-1 0,-2-4 0,3 7-109,-1 1 0,0-1 0,1 1 1,-1-1-1,0 1 0,0 0 1,1-1-1,-1 1 0,0 0 1,0 0-1,0 1 0,-1-1 1,1 0-1,0 1 0,0-1 0,0 1 1,0-1-1,-1 1 0,1 0 1,0 0-1,0 0 0,-1 0 1,1 1-1,0-1 0,0 1 1,0-1-1,-4 2 0,2 0-21,-1 0 0,1 0 0,0 0-1,0 1 1,0-1 0,0 1 0,0 0 0,1 0-1,-1 0 1,1 1 0,0-1 0,-1 1-1,2 0 1,-1 0 0,0 0 0,1 0 0,-3 6-1,-1 4 35,0 0 1,1 0-1,0 1 0,-3 19 0,5-14-10,1-1-1,1 1 1,1 31 0,0-50-52,0 0 0,1-1 0,-1 1 0,0 0 0,0 0 0,0 0 0,1 0 0,-1-1 0,1 1 0,-1 0 0,0 0 0,1-1 0,-1 1 0,1 0 0,0-1 0,-1 1 0,1 0 0,-1-1 0,1 1 0,0-1 0,0 1 0,-1-1 0,1 1 0,0-1 0,0 0 0,0 1 0,-1-1 0,1 0 0,0 0 0,0 1 0,0-1 0,0 0 0,0 0 0,-1 0 0,1 0 0,0 0 0,0 0 0,0 0 0,0-1 0,0 1 0,-1 0 0,1 0 0,0-1 0,0 1 0,0 0 0,1-2 0,1 1-80,1 0 0,-1-1 1,1 0-1,-1 1 0,0-1 0,1-1 0,-1 1 0,0 0 0,4-6 1,3-7 338,-1 0 0,0-1 0,-2-1 1,0 1-1,0-1 0,6-29 1,4 79 2513,-10-18-2943,2-1 0,0 0 0,14 17 1,-17-24-1217,0-1 0,0 0 0,1 0 0,11 8 1,5-2-5729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19.3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268 474 2530,'-2'0'566,"0"0"0,1 0 0,-1 0-1,0-1 1,0 1 0,1-1-1,-1 1 1,0-1 0,1 1-1,-1-1 1,0 0 0,1 0 0,-1 0-1,1 0 1,-1 0 0,1 0-1,0-1 1,-1 1 0,1 0 0,-1-3-1,-19-36 1788,19 33-2599,-2 0-1,1 0 1,-1 0-1,-7-11 1,9 16 339,1 0 0,-1 1-1,0-1 1,0 0 0,0 1 0,0-1 0,0 1-1,0 0 1,0 0 0,0 0 0,0 0 0,-1 0-1,1 0 1,0 0 0,-1 1 0,1-1 0,-1 1-1,1 0 1,-4 0 0,2 0-86,1 0 0,0 1 0,-1-1 0,1 1 0,0 0 0,-1 0 0,1 0 0,0 0 0,0 1 0,0-1 0,0 1 0,0 0-1,0 0 1,-2 3 0,-1 0-13,0 1 0,0 0-1,1 0 1,0 1 0,-7 12 0,3-2-15,1 0 0,1 0 0,0 1 1,-6 28-1,10-31-2,0 0-1,2 0 1,0 0 0,0 1 0,3 22 0,-1-37 9,-1 0 0,0-1 0,0 1 0,0 0 0,0-1 0,0 1 0,1 0 0,-1-1 0,0 1 0,0-1 0,1 1 0,-1-1 0,1 1 0,-1-1 0,0 1 0,1-1 0,-1 1 0,1-1 0,-1 1 0,1-1 0,-1 0 0,1 1 0,-1-1 0,1 0 0,0 1 0,-1-1 0,1 0 0,0 0 0,22-2-464,-19 0 382,1 0 1,0 0-1,-1 0 0,1-1 1,-1 1-1,0-1 0,6-5 0,3-8 111,0-1 0,-1 0 0,0-1 0,15-33 0,30-86-718,-42 98 541,14-33 120,-4 12 531,-2 0 0,14-65 1,-34 104 374,-3 20-554,-1 4-102,-4 32 77,-13 41-1,-5 30-319,13-10 3,3 112 0,7-202-8,0-1 0,1 1-1,-1-1 1,1 1 0,0-1 0,0 0 0,1 1-1,0-1 1,0 0 0,0 0 0,0 0 0,6 7-1,-7-9-47,1-1 0,1 0-1,-1 0 1,0 0-1,0 0 1,1 0-1,-1-1 1,1 1 0,0-1-1,-1 1 1,1-1-1,0 0 1,0 0-1,0 0 1,0-1 0,0 1-1,0-1 1,0 1-1,0-1 1,0 0 0,0 0-1,0 0 1,0-1-1,3 0 1,-2 0 51,0-1 1,0 1-1,0-1 1,-1 0-1,1 0 1,-1 0-1,0 0 1,1-1-1,-1 1 1,0-1-1,-1 0 1,1 0-1,0 0 1,-1 0-1,1 0 1,1-5-1,7-10 57,15-33 0,-22 42-58,2-2 268,-1-1 0,0 1 0,-1-1 0,0-1 1,-1 1-1,0 0 0,2-23 550,-7 40-219,-4 11-418,0 2 1,1-1-1,1 0 1,1 1-1,1 0 1,0 0-1,1 22 0,1-37-137,0 0-1,1-1 0,-1 1 1,1 0-1,0 0 1,0-1-1,0 1 0,0 0 1,0-1-1,1 1 0,-1-1 1,1 0-1,-1 1 0,1-1 1,0 0-1,0 0 0,0 0 1,0 0-1,1 0 0,-1-1 1,0 1-1,1-1 0,-1 1 1,1-1-1,-1 0 1,1 0-1,0 0 0,4 1 1,-4-1-5,0-1 1,0 1-1,1 0 1,-1-1-1,0 0 1,1 1-1,-1-1 1,1-1-1,-1 1 1,0 0 0,1-1-1,-1 0 1,0 0-1,0 0 1,1 0-1,-1 0 1,0-1-1,0 1 1,0-1-1,-1 0 1,1 0 0,0 0-1,4-4 1,1-6 40,1-1 1,-1 0 0,-1 0 0,-1-1-1,0 0 1,0 0 0,-1-1 0,-1 1-1,2-16 1,-2 5-36,0 1-1,-2 0 0,-1-1 0,-4-45 1,2 68-3,1-1-1,-1 1 1,1-1 0,-1 1 0,0-1-1,0 1 1,0 0 0,0-1 0,0 1 0,-1 0-1,1 0 1,-1 0 0,1 0 0,-1 0 0,0 0-1,1 0 1,-1 1 0,0-1 0,-1 0 0,1 1-1,0 0 1,0-1 0,0 1 0,-1 0 0,1 0-1,-1 1 1,1-1 0,-1 0 0,1 1 0,-1-1-1,-3 1 1,2 0-4,-1 0-1,1 0 1,0 0-1,0 0 1,0 1-1,0 0 1,0-1-1,0 2 1,0-1-1,1 0 1,-1 1-1,0 0 1,0 0-1,1 0 1,0 0-1,-1 0 1,1 1-1,-6 5 1,2 2-38,-1 0 1,2 0 0,0 1-1,0 0 1,0 0 0,2 0-1,-1 0 1,2 1 0,-1 0-1,1 0 1,1 0-1,1 0 1,-1 0 0,2 1-1,0-1 1,0 0 0,3 14-1,-2-23-13,-1 0-1,2-1 0,-1 1 1,0-1-1,0 1 0,1-1 1,-1 1-1,1-1 0,0 0 1,0 0-1,0 0 0,0 0 1,0 0-1,0 0 0,1 0 1,-1-1-1,0 1 0,1-1 1,-1 0-1,1 0 0,0 0 1,-1 0-1,1 0 0,0 0 1,0-1-1,-1 1 0,5-1 1,0 1-138,1-1 0,-1 1 0,1-2 0,-1 1 0,0-1 0,1 0 0,-1 0 0,0-1 0,11-4 0,-7 1 163,-1-1 0,0 0 0,0-1 1,0 0-1,-1-1 0,0 0 0,-1 0 1,8-10-1,59-80-569,-71 91 520,4-4 66,39-64-722,-43 68 856,-1 0 0,0-1 0,0 1 0,0-1 0,-1 0-1,0 0 1,-1 0 0,1-14 0,-2 21 868,-6 20-1324,6-19 282,0 1 0,0 0 0,1-1 0,-1 1-1,0 0 1,0-1 0,0 1 0,1 0 0,-1-1 0,0 1 0,1-1 0,-1 1 0,0-1 0,1 1 0,-1-1-1,1 1 1,-1-1 0,1 1 0,-1-1 0,1 0 0,-1 1 0,1-1 0,-1 0 0,1 1 0,0-1 0,24 6-307,39-6 827,-42-1-415,-19 1-1,-1-1 1,1 2-1,0-1 1,-1 0-1,1 0 1,0 1-1,-1 0 1,1-1-1,-1 1 1,1 0-1,-1 0 1,1 0-1,-1 1 1,0-1-1,1 1 1,-1-1-1,0 1 1,0 0-1,0 0 1,0 0-1,2 3 1,-1 0 88,0 0-1,-1 1 1,0-1 0,0 0 0,-1 1-1,1-1 1,-1 1 0,0 0 0,0 10-1,2 150 1074,-7-53-4420,-2-22-4244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20.6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52 2242,'-10'-23'2615,"-3"-3"4822,11 25-7083,0 1-1,0-1 1,0 1 0,0 0-1,0 0 1,0 0-1,0 0 1,0 0-1,0 0 1,0 0 0,0 1-1,-1 0 1,-4 2 1596,21-1-954,1556-2-462,-1445 15-640,-124-15-327,-8 10-18054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21.4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44 4260,'11'-1'11279,"21"1"-8565,10 1-2886,678-38 866,-588 32-590,259 21 0,-380-14-112,195 19 245,-176-20 22,-1-1 0,0-1 0,0-2 0,0-1 0,28-8 0,-41 8-529,42-10 984,-18 10-4660,-34 5-191,0 5-3961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23.9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935 1 11659,'0'0'2178,"-24"3"1644,-223 34-1651,41-5-1619,-120-19 1530,319-13-2061,-4 0 36,-1-1 0,0-1-1,1 0 1,-1-1-1,-15-5 1,-9-3 303,33 10-1798,10 2-7145,-1-1 1441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14.4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0 4004,'1'1'221,"-1"-1"1,1 0-1,-1 0 1,1 1-1,-1-1 1,0 0-1,1 0 1,-1 1-1,1-1 0,-1 1 1,0-1-1,1 0 1,-1 1-1,0-1 1,1 1-1,-1-1 1,0 1-1,0-1 1,1 1-1,-1-1 1,0 1-1,0-1 0,0 1 1,0-1-1,0 1 1,0-1-1,0 1 1,0-1-1,0 1 1,0 0-1,0 22 1899,0-18-1261,-4 90 4144,-12-1-3499,9-58-2136,6-13-4966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24.7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419 1 6502,'0'0'13554,"-14"7"-12102,-35 12-1150,-24 10 235,-1-3-1,-113 24 0,186-50-545,0 0 0,0 0 0,0 0 0,0 0 0,0 1 0,0-1 0,-1 1 0,1-1 0,0 0 0,0 1 0,1 0-1,-1-1 1,0 1 0,0-1 0,0 1 0,0 0 0,0 0 0,1 0 0,-2 1 0,2-1-1,-1 0 0,1-1 0,0 1 0,0 0 0,0 0 0,0 0-1,0 0 1,0-1 0,0 1 0,0 0 0,0 0 0,0 0 0,0-1 0,1 1 0,-1 0 0,0 0 0,1 0 0,-1-1 0,0 1 0,1 0 0,2 3-13,-1-2 0,0 1 0,1 0 0,-1 0 0,1-1 0,0 0 0,0 1 0,0-1 0,0 0 0,5 2 0,23 7-253,0-2 1,1-2 0,-1-1 0,1-1 0,1-1 0,32-2 0,-13 1 178,54 10 0,-101-12 50,9 1 787,-19-10 324,-3-4-1166,-35-43 354,28 39 23,1-1-1,1-1 0,0-1 1,2 0-1,0 0 0,-12-33 1,19 48-182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25.5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0 612 12780,'22'-30'1878,"34"-63"1,33-106-1157,-89 199-722,13-30-147,-2 0 0,-1 0-1,-1-1 1,-2 0 0,-1 0 0,3-56 0,-9 86 175,0 0-1,0 0 1,0 1 0,0-1 0,-1 0 0,1 0 0,0 0 0,0 1-1,-1-1 1,1 0 0,0 1 0,-1-1 0,1 0 0,0 0 0,-1 1 0,1-1-1,-1 1 1,1-1 0,-1 0 0,0 1 0,1-1 0,-1 1 0,0 0-1,1-1 1,-1 1 0,0-1 0,1 1 0,-1 0 0,0 0 0,0-1-1,1 1 1,-1 0 0,0 0 0,0 0 0,0 0 0,1 0 0,-1 0 0,-1 0-1,0 0 3,0 0-1,-1 0 0,1 1 0,0-1 0,0 1 0,-1-1 0,1 1 1,0 0-1,0 0 0,0 0 0,0 0 0,0 0 0,-2 3 0,-4 3 6,1 1 0,1 0-1,0 1 1,0-1-1,0 1 1,1 1-1,1-1 1,-7 19-1,0 6-32,-9 44 0,12-36 3,2 1-1,2-1 0,2 1 0,4 69 1,-1-105-52,0-1 1,0 0 0,0 0-1,1 1 1,0-1-1,0 0 1,1-1-1,-1 1 1,1 0 0,0-1-1,1 1 1,-1-1-1,1 0 1,0 0 0,1 0-1,-1-1 1,1 0-1,0 0 1,0 0-1,0 0 1,0-1 0,1 0-1,0 0 1,-1 0-1,1-1 1,0 1 0,0-1-1,0-1 1,1 1-1,-1-1 1,0-1-1,1 1 1,-1-1 0,0 0-1,10-1 1,-12 0 49,0-1 1,1 0 0,-1 0-1,0 0 1,0 0 0,0 0-1,0-1 1,0 0 0,-1 0-1,1 0 1,-1 0-1,0-1 1,0 1 0,0-1-1,0 0 1,0 0 0,-1 0-1,0 0 1,0 0 0,0 0-1,1-5 1,2-5 63,0 1 1,-1-1 0,0 0-1,-2 0 1,3-24 0,-5-6 4571,0 59-4474,-1 22-331,-1-14 338,4 42 0,-2-61-331,1 1 1,-1 0-1,1-1 1,0 1-1,1-1 1,-1 1-1,1-1 1,0 1 0,0-1-1,0 0 1,0 0-1,1 0 1,0 0-1,5 5 1,-7-8-279,0 0 0,0 0-1,0 0 1,1 0 0,-1-1 0,0 1 0,0-1 0,1 1 0,-1-1 0,1 1-1,-1-1 1,0 0 0,1 1 0,-1-1 0,1 0 0,1 0 0,10 0-7000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25.8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84 16560,'10'-24'2594,"-6"6"-1120,4 5-770,2 4-608,1 0-160,1 2-160,2 3-1826,3 4-2915,-3 0-5829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27.3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175 250 10474,'8'-7'4328,"1"-13"-3663,-8 17-293,3-11-170,1-1 0,-2-1 0,0 1 0,-1 0 0,-1-1 1,0-24-1,-1 38-196,-1 1 0,1-1 0,0 1 0,0-1 0,-1 1 0,1-1 0,-1 1 0,1-1 1,-1 1-1,1-1 0,-1 1 0,0 0 0,0-1 0,0 1 0,0 0 0,0 0 0,0 0 0,0 0 0,0 0 1,0 0-1,-1 0 0,1 0 0,0 0 0,0 0 0,-1 1 0,1-1 0,-1 0 0,1 1 0,-1 0 1,1-1-1,-1 1 0,1 0 0,-1-1 0,1 1 0,-1 0 0,-2 1 0,0-2 13,-1 2 1,1-1-1,-1 0 0,0 1 0,1 0 0,0 0 1,-1 0-1,1 1 0,0 0 0,-1-1 0,1 2 1,-4 2-1,-2 3-34,0 1-1,1 1 1,0 0 0,1 0 0,0 1 0,0 0 0,1 0-1,1 1 1,0 0 0,0 0 0,2 0 0,-1 1 0,1 0-1,1 0 1,1 0 0,-1 0 0,2 0 0,0 17-1,1-29 9,0 0 0,0-1 0,0 1 0,1 0-1,-1 0 1,1 0 0,-1 0 0,0-1 0,1 1-1,-1 0 1,1-1 0,-1 1 0,1 0 0,0-1-1,-1 1 1,1 0 0,0-1 0,-1 1 0,1-1-1,0 1 1,0-1 0,0 0 0,-1 1 0,1-1-1,0 0 1,0 0 0,0 1 0,0-1 0,0 0-1,-1 0 1,1 0 0,0 0 0,2 0 0,31-3-613,-28 0 556,0 1 1,-1-1 0,1 0 0,-1 0 0,0-1-1,0 0 1,0 0 0,-1 0 0,1 0 0,4-7-1,40-54-641,-42 55 574,0 1 163,-2 1 1,1-2-1,-1 1 0,-1 0 1,1-1-1,-2 0 1,1 0-1,-2 0 1,1-1-1,-1 1 1,1-18-1,-3 27 822,-39 117 1218,2-5-2083,5 20 331,-21 204 1,82-527 95,-15 113 9,-4 0 1,0-94-1,-10 173 162,-2 7-272,1 4-338,0 0 0,1 0-1,0 0 1,0 1 0,4 16 0,-3-26 16,0 1-1,-1-1 1,1 1-1,0-1 1,0 1 0,1-1-1,-1 1 1,0-1 0,1 0-1,0 0 1,-1 0 0,1 0-1,0 0 1,0 0 0,0 0-1,0 0 1,0-1 0,1 1-1,-1-1 1,0 0 0,1 0-1,-1 1 1,1-2-1,-1 1 1,1 0 0,0 0-1,-1-1 1,6 1 0,0-1 18,0-1 0,0 1 0,-1-1 0,1-1 0,0 0-1,-1 0 1,1 0 0,-1-1 0,0 0 0,0 0 0,0-1 0,0 0 0,-1 0 0,1-1 0,-1 0 0,9-8 0,9-10 36,-2-2-1,30-39 1,-52 64-48,18-22 69,-11 14-48,0-1-1,-1 0 1,1 0 0,-2 0 0,6-12 0,-10 20 34,-6 4 213,-2 6-271,2 0 0,-1 0 0,1 1 1,1 0-1,0 0 0,0 0 0,-4 20 1,4-9-59,1 0 0,0 0 0,1 24 0,2-43 44,0-1 0,0 1-1,0-1 1,0 1 0,0-1 0,0 1 0,1-1-1,-1 0 1,0 1 0,1-1 0,-1 1 0,1-1-1,0 0 1,-1 1 0,1-1 0,0 0 0,0 0-1,0 1 1,0-1 0,0 0 0,0 0 0,0 0-1,0 0 1,2 1 0,-1-2-19,0 1 0,0 0 0,0-1 0,0 1 0,0-1 0,0 0 0,1 0-1,-1 0 1,0 0 0,0 0 0,0 0 0,0-1 0,1 1 0,2-2 0,2 0-6,1-1 1,-1 0 0,0 0-1,0-1 1,0 0-1,0 0 1,11-10-1,-2-2 166,-1 0-1,0-1 0,-1-1 1,-1 0-1,0 0 0,-2-2 0,0 1 1,-1-1-1,-1-1 0,6-24 1,-24 186 1136,10-139-1260,-1-1-1,0 1 0,1 0 0,-1 0 1,1-1-1,0 1 0,0-1 0,-1 1 0,1 0 1,0-1-1,0 1 0,1-1 0,-1 0 1,0 1-1,0-1 0,1 0 0,-1 0 0,1 0 1,-1 0-1,1 0 0,-1 0 0,1 0 1,-1 0-1,1-1 0,0 1 0,0-1 0,-1 1 1,1-1-1,0 0 0,3 1 0,9 1-14,0-1-1,27 0 1,-32-1 14,-4-1 13,0 0 1,0 0-1,0 0 0,0-1 1,-1 1-1,1-1 1,0 0-1,-1-1 1,0 1-1,0-1 1,1 0-1,-2 0 1,1 0-1,0-1 0,-1 1 1,1-1-1,-1 0 1,5-8-1,6-8 64,-2 0 1,16-34-1,-22 41-31,0 2 21,0-1 0,-1 1 1,-1-1-1,0 0 0,0-1 0,-1 1 0,2-23 1,-5 35 430,-6 31-533,3-13 18,0-1 0,1 1 0,0-1 0,2 1 0,2 29 0,0 1-1560,-2-67-20201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27.6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 17168,'0'0'4196,"-2"5"-4484,2 12-1025,0 3-1474,0 3-5349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28.3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171 735 15022,'1'0'251,"1"-1"0,-1 1 0,0 0 0,1 0 0,-1-1 0,0 1-1,0-1 1,1 1 0,-1-1 0,0 1 0,0-1 0,0 0 0,0 0 0,0 1 0,0-1-1,0 0 1,2-2 0,13-24 934,3-37-1572,-18 59 604,1-1-183,2-7 83,-1 0-1,0 0 1,-1-1-1,-1 1 1,0-1 0,0 0-1,-1 0 1,-3-17-1,2 29-67,0 1-1,0-1 0,-1 0 0,1 1 0,0-1 1,-1 1-1,1-1 0,-1 1 0,1 0 0,-1 0 1,0 0-1,1 0 0,-1 0 0,0 0 1,0 0-1,0 0 0,0 1 0,0-1 0,0 1 1,0-1-1,1 1 0,-2 0 0,1 0 0,0 0 1,0 0-1,-3 0 0,0 0-69,-1 0 1,0 1-1,1-1 0,-1 1 1,0 0-1,1 1 0,-1-1 1,-8 5-1,7-1-12,0 1 0,0-1-1,0 1 1,1 1 0,0-1 0,0 1-1,1 0 1,-1 1 0,-6 14-1,0 0-86,2 1 0,-11 33-1,14-33-67,2 1-1,1 0 0,0 0 1,2 0-1,1 29 0,1-52 161,0 1 0,0-1 0,0 1 0,0-1-1,0 1 1,0-1 0,0 1 0,0-1-1,1 0 1,-1 1 0,1-1 0,-1 0-1,1 1 1,-1-1 0,1 0 0,0 1 0,0-1-1,0 0 1,-1 0 0,1 0 0,0 0-1,0 0 1,1 0 0,-1 0 0,0 0-1,0 0 1,0-1 0,1 1 0,-1 0 0,0-1-1,1 1 1,-1-1 0,0 1 0,1-1-1,-1 0 1,1 0 0,-1 1 0,0-1-1,1 0 1,-1 0 0,1 0 0,-1-1 0,1 1-1,-1 0 1,2-1 0,3 0-86,-1-1 0,0 1 1,0-1-1,0 0 0,0-1 0,0 1 0,0-1 1,0 0-1,-1 0 0,0-1 0,6-5 1,12-16-298,-2-1 0,-1-1 0,24-45 0,39-97-2047,-50 99 1622,29-56 390,70-156 5787,-121 255-1476,-58 216-3700,34-109-471,3 0 0,-1 126 0,12-203 282,0 0-1,0 0 1,1 0-1,-1 0 1,1 0-1,-1 0 1,1-1-1,0 1 1,0 0-1,0 0 1,0 0-1,1-1 1,-1 1-1,1-1 1,-1 1-1,1-1 1,0 1-1,0-1 1,0 0-1,0 0 1,1 0-1,-1 0 1,1-1-1,-1 1 1,1 0-1,-1-1 0,1 0 1,0 0-1,0 0 1,-1 0-1,1 0 1,0 0-1,0-1 1,0 1-1,0-1 1,0 0-1,0 0 1,0 0-1,0 0 1,0-1-1,0 1 1,0-1-1,4-1 1,-4 1 3,0 0-1,0-1 1,-1 1 0,1-1 0,0 1 0,-1-1 0,1 0-1,-1 0 1,0 0 0,0 0 0,0 0 0,0-1 0,0 1-1,2-4 1,23-43 54,-20 34-31,40-88 388,-47 157-91,0-23-245,-1-1-31,2 0 1,6 43 0,-6-66-25,0 1 0,1-1 0,0 1 1,1-1-1,-1 0 0,1 0 0,1 0 0,0 0 0,0 0 0,0-1 0,0 0 0,1 1 0,0-2 1,10 10-1,-13-14 7,0 1 0,0 0 0,0-1 1,1 1-1,-1-1 0,0 0 0,1 0 0,-1 0 1,1 0-1,-1 0 0,1 0 0,-1-1 1,1 0-1,0 1 0,-1-1 0,1 0 1,0 0-1,-1 0 0,1 0 0,0-1 0,-1 1 1,1-1-1,-1 0 0,1 1 0,-1-1 1,1 0-1,-1-1 0,1 1 0,-1 0 1,0-1-1,0 1 0,0-1 0,0 0 0,0 0 1,0 1-1,2-4 0,4-4 48,-1-1 0,0 0 0,0 0 0,-1-1 0,0 0 0,6-16 0,-3 1 91,0-1 0,-2 0 0,0 0-1,-2-1 1,-1 0 0,-2 0 0,0-35 0,-2 60-86,-1 0 0,1-1 0,-1 1 0,1 0 0,-1 0 0,0 0 1,-1 0-1,1 0 0,0 0 0,-1 0 0,1 0 0,-1 0 0,0 0 1,0 1-1,0-1 0,-1 1 0,1 0 0,0-1 0,-1 1 0,0 0 0,1 0 1,-1 1-1,0-1 0,0 1 0,0-1 0,0 1 0,0 0 0,0 0 1,0 0-1,-1 1 0,-3-1 0,-4-1-265,0 1 0,0 0 0,0 1 0,0 0-1,0 1 1,0 0 0,0 0 0,-17 6 0,12-1-1082,-1 1-1,-29 16 1,-42 29-7622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31.1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2187 44 7111,'0'0'2989,"-6"-10"5990,-68 5-6961,-544 5 38,451-11-1378,26 0 101,56 8-546,-460-1 506,269 9-414,253-3-322,0 0 0,1 1 0,-23 7 0,22-5 82,1-1 0,-1-1 0,-24 1 1,0-2-1496,49 9-7494,4-2 3208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32.4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3163 23 993,'-2'0'7998,"-3"0"-3893,-24 0-2355,-84 1 936,-224-9-637,-94 1-381,239 10-1120,-17-10 35,-75 2-221,247 9-332,1 1 1,0 2-1,-48 16 1,47-13 0,0 0 0,-1-3-1,-42 4 1,-341-8 1096,217-5-893,-78-9 103,114 9 675,103 2-455,63 0-647,1 0 0,-1 0-1,0 1 1,1-1 0,-1 0-1,0 1 1,1-1 0,-1 1-1,0 0 1,1-1 0,-1 1-1,1 0 1,-1 0 0,1 0 0,0 0-1,-1 0 1,1 0 0,0 0-1,0 1 1,0-1 0,0 0-1,0 1 1,-1 2 0,7-5-7496,14-5-1708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33.4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1282 13 320,'-9'-3'2790,"1"1"-1,-1 0 1,0 0 0,-15-1-1,-7 3-538,-36 3 1,3 0-1287,-119-6-151,-224 10-480,366-2-405,-1 1-1,-45 14 1,75-17 119,-1-1-1,0 0 1,0-1-1,0 0 1,0-1-1,0 0 1,0-1-1,0-1 1,-23-5-1,27 5-11,-1 0 0,1 1 0,-1 0 0,0 1 0,1 0-1,-1 0 1,1 1 0,-1 0 0,1 1 0,-1 0 0,1 1-1,0 0 1,-15 7 0,23-10 92,0 1-1090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33.8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 0 8392,'-3'67'9823,"-10"38"-7268,-1 32-2804,-1 450 1429,23-570-1050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20.4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174 0 4773,'-22'23'9170,"-6"22"-7468,9-13-985,-2 0-409,2 0 1,1 2-1,-27 68 0,44-99-344,0-2-681,3-4-4023,8-18 1126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34.5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0 5894,'-6'49'6995,"0"1"-4798,15 384 1298,1 1-3007,-11-434-529,1-1 0,0 1 0,0-1 0,0 1 0,0 0 0,0-1 0,1 1 0,-1-1 0,0 1 0,0-1 0,0 1 0,0-1 0,1 1 0,-1-1 0,0 1 0,0-1 0,1 1 0,-1-1 0,0 0 0,1 1 0,-1-1 0,1 1 0,-1-1 0,0 0 0,1 1 0,-1-1 0,1 0 0,-1 0 0,1 1 0,-1-1 0,1 0 0,-1 0 0,2 1 0,11-1-6017,-9 0 1829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34.9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2659,'10'7'8707,"19"0"-8258,-27-7 271,464 60 1425,1-45-6324,-397-15-877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35.4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30 2851,'21'-6'2530,"5"-1"-1121,1 3 193,10 2-193,4 1-160,10-1 1,12 2-642,11 0 1,6 0-161,4 0-288,-2 0-160,-2 0 64,2 0-128,0 0 0,1 0-961,-3 0-1921,-10-8-2147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38.2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3 261 5125,'-2'-260'14899,"2"262"-14808,-1 222 715,25 667-550,15-177-31,-40-710-165,1 0 0,0-1 0,-1 1 0,0 0 0,0-1 0,0 1 0,0-1 0,-1 1 0,1-1 0,-1 0 0,-3 5 0,-12 9-1580,15-16 811,1 0-1,-1 0 1,0-1 0,1 1 0,-1 0 0,0-1-1,0 1 1,1-1 0,-1 0 0,0 1 0,-2-1-1,-2 0-7794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39.7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23 833,'-2'-8'2455,"-4"-4"4506,1 10-1254,3 13-4287,-2 540 1871,0 0-2866,4-550-425,0 4 16,-1 1 0,1 0 0,1 0 0,-1-1 0,1 1 0,0 0 0,0-1 0,0 1 0,1-1 0,0 1 0,0-1 0,4 7 0,-6-12-5,1 0 0,-1 1 0,0-1 0,0 0 0,0 0 0,1 0 1,-1 0-1,0 1 0,0-1 0,1 0 0,-1 0 0,0 0 0,0 0 0,1 0 0,-1 0 0,0 0 0,0 0 0,1 0 0,-1 0 0,0 0 0,1 0 0,-1 0 0,0 0 0,0 0 0,1 0 1,-1 0-1,0 0 0,0 0 0,1 0 0,-1 0 0,0 0 0,0 0 0,1-1 0,-1 1 0,0 0 0,0 0 0,1 0 0,-1-1 0,0 1 0,0 0 0,0 0 0,0 0 0,1-1 0,-1 1 1,0 0-1,0 0 0,0-1 0,0 1 0,0 0 0,0 0 0,0-1 0,1 1 0,-1 0 0,0-1 0,0 1 0,0-1 0,8-20 846,-7 17-774,0 2-88,0 0 1,0 0 0,1 0-1,-1 0 1,1 0 0,-1 0-1,1 1 1,0-1 0,-1 0-1,1 1 1,0 0 0,0-1-1,0 1 1,0 0 0,0 0-1,1 0 1,-1 0 0,0 0-1,0 1 1,1-1 0,3 0-1,7-1-43,1 1 1,23 1-1,-16 0 25,697 19-591,-266-20 486,-381-3 107,-73-2-5606,-10-1-598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41.0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8648,'6'-5'9184,"10"3"-6363,26 2-4650,-27 0 2816,267 23-397,-75-3-524,340-5 2,-420-13-61,285-2 52,-412 0 309,0 13 251,-28 224-512,6 28-118,-12 304 1,35-560 14,0-1 0,0 1 0,0-1 0,1 0 1,1 1-1,-1-1 0,1 0 0,6 10 0,-9-18 12,-1 0 1,1 0-1,0 0 0,0 0 0,0 0 0,0 0 1,-1 0-1,1 0 0,0 0 0,0 0 0,0 0 0,0 0 1,-1 0-1,1 0 0,0 0 0,0 0 0,0 0 1,0 0-1,-1 0 0,1 0 0,0 1 0,0-1 1,0 0-1,0 0 0,0 0 0,0 0 0,-1 0 0,1 0 1,0 1-1,0-1 0,0 0 0,0 0 0,0 0 1,0 0-1,0 1 0,0-1 0,0 0 0,0 0 1,0 0-1,0 0 0,0 1 0,0-1 0,0 0 0,0 0 1,0 0-1,0 0 0,0 1 0,0-1 0,0 0 1,0 0-1,0 0 0,0 0 0,0 1 0,0-1 0,1 0 1,-15-1 5,-137 2 279,-210-4 898,156-6 104,203 9-1400,1 0 0,-1 0 0,1 0 0,-1 0 0,1 1-1,-1-1 1,1 0 0,0 0 0,-1 1 0,1-1 0,-1 1 0,1 0 0,0-1 0,0 1 0,-1 0 0,1 0 0,0 0 0,0 0 0,0 0 0,-2 1 0,2 0-373,0 0-1,0 0 1,0 1 0,0-1-1,1 0 1,-1 0 0,1 0-1,-1 0 1,1 1 0,0-1 0,0 0-1,0 3 1,0 5-10447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44.5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290 199 1858,'5'-14'2246,"-1"0"1,0 0 0,3-18 0,8-27 1033,-7 39-1983,-6 15-760,1 0 0,-1 0 0,-1 0 0,1 0 0,-1 0 0,2-10 0,-3 14 216,-10 2-533,-1 0 0,1 0 0,0 1 0,-1 1 0,1 0 1,1 0-1,-1 1 0,0 0 0,-11 7 0,-12 9-365,-36 28-1,40-27 446,13-10-315,6-5 30,0 1 0,0 1 1,1-1-1,0 1 0,0 1 0,1 0 0,-9 11 0,17-19-29,-1 0 0,0 0 0,0 1-1,1-1 1,-1 0 0,1 1 0,-1-1-1,1 0 1,0 1 0,0-1 0,-1 0-1,1 1 1,0-1 0,0 1 0,0-1-1,0 0 1,1 1 0,-1-1 0,0 1-1,0-1 1,1 0 0,-1 1 0,1-1-1,-1 0 1,1 0 0,0 1 0,0-1 0,-1 0-1,1 0 1,0 0 0,0 0 0,0 0-1,0 0 1,0 0 0,0 0 0,3 1-1,3 3-80,1-1 0,0 0 1,0-1-1,15 5 0,-12-4 2,39 13-144,-15-6-66,44 21-1,-70-28 180,0 1 1,0 0 0,0 1 0,-1 0 0,0 0-1,0 0 1,-1 1 0,0 1 0,10 12-1,-14-16 62,0-1 0,-1 1-1,0-1 1,0 1 0,0 0-1,0 0 1,-1 0-1,1 0 1,-1 0 0,0 0-1,0 1 1,-1-1 0,1 0-1,-1 0 1,0 1 0,0-1-1,-1 0 1,1 1-1,-1-1 1,0 0 0,0 0-1,0 0 1,0 0 0,-1 0-1,0 0 1,0 0 0,0 0-1,-4 5 1,2-4 62,-1 0 1,0 0 0,-1 0-1,1 0 1,-1-1-1,0 0 1,0 0-1,0 0 1,-1-1-1,1 0 1,-1 0 0,0 0-1,0-1 1,0 0-1,0-1 1,-7 1-1,-10 1 31,1-2-1,-26-1 0,48 0-32,1 0 1,-1 0-1,0 0 1,1 0-1,-1-1 0,0 1 1,0 0-1,1 0 1,-1 0-1,0-1 0,1 1 1,-1 0-1,1 0 1,-1-1-1,0 1 0,1-1 1,-1 1-1,1-1 0,-1 1 1,1-1-1,-1 1 1,1-1-1,-1 1 0,1-1 1,0 1-1,-1-1 1,1 0-1,0 1 0,0-1 1,-1-1-1,1 1-17,0 0-1,0 0 1,0 0-1,0 0 1,1 0-1,-1 0 1,0 0-1,1 0 1,-1 0-1,0 0 1,1 1-1,-1-1 1,1 0-1,-1 0 1,1 0-1,0 1 1,-1-1-1,1 0 1,0 0-1,0 1 1,-1-1-1,1 1 1,2-2-1,32-17-121,1 1 0,64-23 0,26-12 89,-101 41 24,0-1 0,-2-1 0,28-22 0,-45 32 57,-1 0-1,0-1 1,0 0 0,0 0-1,-1 0 1,0 0 0,0-1-1,0 0 1,-1 0 0,1 0-1,-1 0 1,-1 0 0,1-1-1,-1 1 1,0-1 0,-1 0-1,0 0 1,1-10 0,-1 15 22,-1 1 0,0 0 0,0-1 0,0 1 1,0 0-1,0-1 0,-1 1 0,1 0 0,0-1 1,-1 1-1,1 0 0,-1-1 0,1 1 0,-1 0 0,1 0 1,-1-1-1,0 1 0,0 0 0,0 0 0,1 0 1,-1 0-1,0 0 0,0 0 0,0 0 0,-2 0 1,0-1 84,-1 1 1,0 1-1,0-1 0,1 0 1,-1 1-1,0 0 1,-7 0-1,7 0-151,1 0 14,-1 0-1,1 1 0,0-1 1,-1 1-1,1 0 1,0 0-1,0 0 1,0 0-1,0 0 0,0 1 1,0 0-1,0-1 1,0 1-1,0 0 0,-2 3 1,0-1-11,1 1-1,-1 0 1,1 0 0,1 1 0,-1-1 0,1 1 0,-4 8-1,2-1-9,0 0 0,1 0 0,1 0 0,0 1 0,1-1 0,-2 28 0,4-34 2,0-1 0,0 1 1,1-1-1,0 1 0,0-1 1,0 1-1,1-1 1,0 0-1,3 8 0,-4-11 11,1-1-1,0 0 0,0 0 0,0 0 0,0 0 0,0 0 1,0 0-1,1 0 0,-1-1 0,0 1 0,1-1 0,-1 0 0,1 1 1,0-1-1,-1 0 0,1-1 0,0 1 0,0 0 0,0-1 1,-1 0-1,1 1 0,0-1 0,5-1 0,-2 1-21,0 0 0,0 0-1,0-1 1,0 0 0,0 0-1,0-1 1,0 0 0,-1 0-1,1 0 1,8-5 0,-6 2 18,0-1 0,-1 0 0,0 0 0,0-1 0,12-15 0,101-134 8,-120 156 10,0 0 0,0 0 0,0 0 1,0 0-1,0 0 0,0 1 0,0-1 0,0 0 0,0 0 0,0 0 0,0 0 1,0 0-1,0 0 0,0 0 0,0 1 0,0-1 0,0 0 0,0 0 0,0 0 0,0 0 1,0 0-1,0 0 0,0 0 0,0 0 0,0 0 0,0 0 0,1 0 0,-1 1 0,0-1 1,0 0-1,0 0 0,0 0 0,0 0 0,0 0 0,0 0 0,0 0 0,1 0 1,-1 0-1,0 0 0,0 0 0,0 0 0,0 0 0,0 0 0,0 0 0,0 0 0,0 0 1,1 0-1,-1 0 0,0 0 0,-4 21 286,-8 29 48,6-25-372,1 0 0,1 0 0,2 1 0,0 39 0,2-65-25,0 1 1,0-1-1,0 1 0,1-1 1,-1 1-1,0-1 1,0 1-1,0-1 0,0 1 1,1-1-1,-1 1 1,0-1-1,0 0 0,1 1 1,-1-1-1,0 1 1,1-1-1,-1 0 0,1 1 1,-1-1-1,0 0 1,1 1-1,-1-1 0,1 0 1,-1 0-1,1 0 1,-1 1-1,1-1 0,-1 0 1,1 0-1,-1 0 1,1 0-1,-1 0 0,1 0 1,-1 0-1,1 0 1,-1 0-1,1 0 0,-1 0 1,1 0-1,-1 0 1,1-1-1,2 1-144,-1-1-1,0 1 1,0-1 0,1 0-1,-1 1 1,0-1 0,0-1-1,0 1 1,4-2 0,4-9-340,1 0 1,-1-1 0,-1 0 0,0 0-1,-1-1 1,12-27 0,13-20 171,-23 46 624,-2 3 884,-1 0 0,10-24-1,-19 54 2403,3 21-3065,1-12-326,1 79-112,0 2 2702,-3-107-2733,0 0 0,1-1-1,-1 1 1,0 0 0,1-1-1,-1 1 1,1 0 0,-1-1-1,1 1 1,-1-1 0,1 1-1,-1-1 1,1 1 0,-1-1-1,1 1 1,0-1 0,-1 0-1,1 1 1,0-1 0,-1 0-1,1 0 1,0 1 0,0-1-1,-1 0 1,1 0 0,0 0-1,-1 0 1,1 0 0,1 0-1,27 1 17,-25-1 16,0 0-15,-1-1-1,1 1 1,-1-1 0,0 0 0,1 0-1,-1 0 1,0-1 0,0 1-1,0-1 1,0 1 0,0-1 0,0 0-1,-1 0 1,1-1 0,0 1 0,2-4-1,6-7 68,0 0 0,10-17-1,0 1-136,88-115 42,-109 205-54,-8-32 86,-2 0 1,0-1-1,-23 42 0,7-16-178,27-53 75,-1-1 0,1 1 0,-1 0 0,1-1 0,-1 1 0,1-1 1,-1 1-1,1-1 0,0 1 0,-1-1 0,1 1 0,0-1 0,-1 1 0,1-1 0,0 0 1,0 1-1,-1-1 0,1 0 0,0 0 0,0 1 0,0-1 0,-1 0 0,1 0 1,0 0-1,0 0 0,0 0 0,-1 0 0,2-1 0,29 4 221,-24-3-138,0 0-1,0 0 1,-1 0 0,1-1-1,0 0 1,0 0-1,-1-1 1,1 0-1,0 0 1,-1 0-1,0-1 1,0 0 0,1 0-1,-2-1 1,1 1-1,0-1 1,-1-1-1,0 1 1,0-1-1,0 0 1,6-7 0,-3 3 161,-1 0 1,1-1 0,-1 1 0,-1-1 0,0-1 0,0 1 0,-1-1 0,0 0 0,-1 0 0,-1-1 0,1 1 0,-2-1 0,3-18-1,-14 35-402,1 7 210,0 0 1,1 1-1,1 0 1,0 1-1,1-1 1,0 1-1,1 0 1,1 0-1,-4 29 1,7-40 14,0 0 0,-1-1 0,1 1 0,0 0 0,0 0 0,1 0 1,-1 0-1,1-1 0,-1 1 0,1 0 0,0-1 0,0 1 0,0 0 1,3 4-1,-2-5 6,0-1 1,0 1-1,0-1 1,0 0 0,1 0-1,-1 0 1,0 0-1,1 0 1,-1 0 0,1-1-1,-1 1 1,0-1-1,1 0 1,0 0 0,-1 0-1,1 0 1,2 0-1,-1 0 10,0-1 0,0 1 0,0 0 0,-1-1-1,1 0 1,0 0 0,-1 0 0,1-1-1,-1 1 1,1-1 0,-1 0 0,1 0-1,-1 0 1,0 0 0,3-3 0,-1 0 30,0-1 1,0 1-1,-1-1 1,0 0-1,0 0 1,0 0-1,4-11 1,-1 0 38,-2 0 0,0-1 0,0 1 0,-2-1 0,3-31 0,-6-66-49,0 113-39,0 0 1,-1 0-1,1 0 1,-1 0-1,0 0 1,1 0-1,-1 1 0,0-1 1,0 0-1,0 0 1,0 0-1,0 1 1,-1-1-1,1 1 1,0-1-1,-1 1 0,1 0 1,-1-1-1,0 1 1,1 0-1,-1 0 1,0 0-1,0 0 0,0 0 1,0 0-1,1 1 1,-1-1-1,0 1 1,0-1-1,-3 1 1,1-1-40,1 1 0,0 0 1,0-1-1,0 1 0,0 1 1,0-1-1,-1 0 0,1 1 0,0 0 1,0-1-1,0 1 0,0 0 1,0 1-1,0-1 0,1 1 1,-1-1-1,0 1 0,1 0 1,-4 3-1,-1 3 20,0 0 0,0 1 1,2 0-1,-1 1 0,1-1 0,0 1 1,1 0-1,0 0 0,1 1 0,0-1 1,0 1-1,1 0 0,1-1 0,0 1 0,0 0 1,2 16-1,-1-26 7,0 1 1,0-1-1,1 0 1,-1 1-1,0-1 1,1 1-1,-1-1 1,1 0-1,0 1 1,-1-1-1,1 0 1,0 1-1,0-1 1,0 0-1,0 0 1,0 0 0,0 0-1,0 0 1,0 0-1,0 0 1,2 1-1,1-1-21,-1 1 0,0-1 0,1 1 1,-1-1-1,1-1 0,-1 1 0,1 0 0,6 0 0,-4-1-37,1 0 0,-1 0-1,0-1 1,0 0 0,0 0-1,0 0 1,0-1 0,0 1 0,-1-2-1,11-4 1,-6-1-15,0-1 0,-1-1 1,0 1-1,0-2 0,-1 1 0,0-1 0,8-15 0,25-33 306,-37 53-6,1 0-1,0 0 0,0 1 1,1 0-1,-1 0 1,1 0-1,0 0 0,1 1 1,-1 0-1,14-5 0,6-3-189,1 2-1,1 1 0,-1 1 0,1 2 0,1 1 1,55-4-1,-84 10-22,1 0 1,-1 0-1,1 0 1,-1 0-1,1 0 0,-1 0 1,1 1-1,-1-1 1,0 0-1,0 0 1,1 0-1,-1 0 1,0 0-1,0 1 0,0-1 1,0 0-1,0 0 1,-1 2-1,1-1 42,-4 110 90,0 37 194,5-141-213,0 0 1,0 0-1,1-1 1,0 1-1,1-1 0,5 14 1,-6-18-122,0 1 0,0 0 0,0-1 0,0 0 0,0 1 1,0-1-1,1 0 0,0 0 0,0-1 0,0 1 0,0 0 0,0-1 0,0 0 1,0 0-1,6 3 0,-3-4-2940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45.7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206 455 6887,'2'4'5686,"7"-2"-3760,7-10-1339,-13 3-471,0-1 1,0 1-1,-1 0 0,0-1 0,0 0 1,0 1-1,-1-1 0,1 0 0,-1 0 0,0-8 1,0 0-95,-1 0 0,0 1 0,-4-23 0,3 33-28,1 0-1,-1 0 1,0 0 0,0 0 0,-1 1-1,1-1 1,-1 0 0,1 0 0,-1 1-1,0-1 1,0 1 0,0 0 0,0-1-1,0 1 1,0 0 0,-1 0 0,1 1 0,-1-1-1,0 0 1,1 1 0,-1-1 0,0 1-1,0 0 1,0 0 0,0 0 0,0 1-1,0-1 1,0 1 0,-4-1 0,2 0-28,-1 1 1,1 0 0,-1 0-1,0 1 1,1-1 0,-1 1-1,1 0 1,-1 1 0,1-1-1,0 1 1,0 0 0,-1 1-1,1-1 1,1 1 0,-7 4-1,1 1 29,0 1-1,1 1 1,0-1-1,0 2 1,1-1-1,-9 15 1,14-20 9,1 0 0,-1 0 0,1 0 1,0 1-1,0-1 0,0 0 0,1 1 0,0 0 1,0-1-1,0 1 0,1 0 0,0-1 0,0 1 1,0 0-1,1-1 0,-1 1 0,3 6 1,-1-9-15,-1-1 1,1 1-1,-1-1 0,1 0 1,0 0-1,0 0 1,0 0-1,0 0 1,0 0-1,1 0 1,-1-1-1,0 1 1,1-1-1,-1 0 1,1 1-1,0-1 0,-1-1 1,1 1-1,0 0 1,0 0-1,-1-1 1,1 0-1,3 1 1,3 0-42,1-1 0,0 1 0,-1-2 0,1 1 1,16-4-1,-17 1 84,0 0 1,-1-1-1,1 0 0,-1-1 1,0 0-1,0 0 0,0-1 1,0 0-1,-1 0 1,0 0-1,7-10 0,10-11-57,30-47 0,-22 26-354,25-53-1,-47 83 384,-2-1-1,0 0 0,-1-1 1,-1 1-1,-1-1 1,3-28-1,-7 48 17,-1 0 0,0-1 1,0 1-1,0 0 0,0 0 0,0-1 0,0 1 0,0 0 1,0 0-1,0-1 0,0 1 0,0 0 0,0-1 1,0 1-1,0 0 0,0 0 0,0-1 0,0 1 0,0 0 1,0 0-1,0-1 0,0 1 0,0 0 0,-1 0 0,1-1 1,0 1-1,0 0 0,0 0 0,0 0 0,-1-1 0,1 1 1,0 0-1,0 0 0,-1 0 0,1 0 0,0-1 1,0 1-1,0 0 0,-1 0 0,1 0 0,0 0 0,-1 0 1,1 0-1,-14 7 269,-10 19-268,9-2-20,1 1 0,1 1 0,1 0 0,1 1 0,2 0 0,1 0 0,0 1 0,3 0 0,0 1 0,1-1 0,2 1 1,2 31-1,0-58-7,0 1 0,1 0 0,-1 0 0,1 0 0,0 0 0,0 0 0,0-1 0,0 1 0,1 0 0,-1-1 0,1 1 1,-1-1-1,1 0 0,0 1 0,0-1 0,0 0 0,0 0 0,0 0 0,0 0 0,1-1 0,-1 1 0,1-1 0,-1 1 0,1-1 1,0 0-1,-1 0 0,1 0 0,3 1 0,3 0-8,0 0-1,0-1 1,0 0 0,0 0 0,0-1 0,0 0-1,0 0 1,11-3 0,-15 2 14,1-1-1,0-1 1,-1 1-1,0-1 1,1 0 0,-1 0-1,0 0 1,-1-1-1,1 1 1,-1-1-1,1-1 1,-1 1 0,0 0-1,4-8 1,2-2-22,-1 1 0,-1-1 0,0 0 0,6-19 0,-11 22 1,0 0 0,0-1 0,-1 1 0,-1-1 0,0 0 0,-1-22 0,0 21-38,0 13 64,0 0 0,0-1 0,0 1 0,0 0 1,0-1-1,0 1 0,-1-1 0,1 1 0,0 0 0,0 0 0,0-1 0,0 1 0,0 0 0,-1-1 0,1 1 0,0 0 0,0-1 0,-1 1 0,1 0 0,0 0 0,-1 0 0,1-1 0,0 1 0,0 0 0,-1 0 0,1 0 0,0 0 0,-1-1 0,1 1 0,0 0 0,-1 0 0,1 0 0,-1 0 0,1 0 0,0 0 0,-1 0 0,1 0 0,0 0 0,-1 0 0,1 0 0,0 0 0,-1 0 0,1 1 0,0-1 0,-1 0 0,1 0 0,0 0 1,-1 0-1,1 1 0,0-1 0,0 0 0,-1 1 0,-16 11 379,14-4-367,0 0-1,1 0 1,0 0 0,0 1-1,0-1 1,1 0 0,1 1-1,0-1 1,0 0-1,0 1 1,1-1 0,0 1-1,1-1 1,0 0 0,0 0-1,1 0 1,0 0 0,0 0-1,1-1 1,0 1 0,0-1-1,7 9 1,-7-11-362,0-1 1,0 0-1,0 0 1,0-1 0,1 1-1,0-1 1,-1 0-1,11 5 1,10 0-4125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46.4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3 201 14061,'-1'-5'219,"1"1"0,-1-1 0,1 0 0,0 1 0,0-1 0,1-5-1,0 3-166,1-1 0,0 0-1,0 1 1,0-1-1,1 1 1,1 0 0,-1 0-1,1 0 1,0 1-1,5-7 1,8-9 342,29-29 0,-40 51-184,-3 9 117,0 21 231,-2-20-548,0-2 8,1 1-1,0-1 0,0 1 0,1-1 0,0 0 0,0 0 0,1 0 0,0-1 0,1 1 1,8 11-1,-9-15-21,-1-1 0,1 1 0,0 0 0,0-1 0,0 0 0,1 0 0,-1 0 0,1-1 0,0 1 0,-1-1 0,1 0 0,0-1 0,0 1 0,0-1 0,1 0 0,-1 0 0,0 0 0,8-1 0,-9 0 8,0 1 1,1-2 0,-1 1 0,0-1 0,0 1-1,1-1 1,-1 0 0,0 0 0,0-1 0,0 0-1,0 1 1,-1-1 0,1 0 0,0-1 0,-1 1-1,1-1 1,-1 1 0,0-1 0,0 0 0,0 0-1,0-1 1,-1 1 0,1 0 0,-1-1 0,0 0-1,0 0 1,0 1 0,0-1 0,2-8 0,0-1-44,-1 0 0,0-1 0,0 1 0,-1-1 0,-1 0 0,0-15 0,-2 28 61,1 0-1,-1 0 0,0 0 1,0 0-1,1 0 1,-1 1-1,0-1 0,0 0 1,0 0-1,0 1 0,0-1 1,1 1-1,-1-1 0,-1 1 1,1-1-1,0 1 0,0 0 1,0-1-1,0 1 0,0 0 1,0 0-1,0 0 1,0 0-1,0 0 0,0 0 1,-1 0-1,1 0 0,0 0 1,0 0-1,0 1 0,0-1 1,0 0-1,0 1 0,0-1 1,-2 2-1,1 4-68,0 1 0,0 0-1,1 0 1,-1 0 0,1 0-1,1 0 1,-1 0 0,1 1-1,2 11 1,-1 2-638,-1-19 412,0 1 1,0-1 0,0 0 0,0 1-1,1-1 1,-1 0 0,1 0 0,-1 1-1,1-1 1,0 0 0,0 0 0,0 0-1,0 0 1,1 0 0,-1 0 0,0 0-1,1 0 1,-1-1 0,1 1 0,0 0-1,0-1 1,-1 0 0,1 1 0,3 0-1,14 10-4707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46.9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190 90 8200,'1'-14'2193,"-1"9"-1286,0-1-1,0 0 1,0 1 0,-1-1 0,0 1 0,-2-10 0,2 13-794,0 1 0,0-1 0,0 0 0,0 1 1,0-1-1,0 1 0,0 0 0,-1-1 0,1 1 1,0 0-1,-1-1 0,1 1 0,-1 0 0,0 0 1,1 0-1,-1 1 0,0-1 0,0 0 0,1 1 1,-1-1-1,0 1 0,0-1 0,0 1 0,-2 0 1,0-1-60,0 1 1,0 0-1,0 0 1,0 0-1,0 0 1,0 1 0,0-1-1,0 1 1,0 0-1,0 1 1,0-1-1,0 0 1,1 1-1,-1 0 1,-4 3 0,3-1-46,-1 0 0,1 1 1,1-1-1,-1 1 1,1 0-1,-1 0 0,1 1 1,-5 10-1,3-6-89,1 1 0,1 0-1,0 0 1,0 0 0,1 0 0,1 1-1,0-1 1,0 1 0,1-1 0,1 20-1,1-30 34,0 1 0,0-1 0,0 0 0,0 0 0,0 0 0,0 0 0,0 0 0,0 0 0,0 0 0,1-1-1,-1 1 1,0 0 0,0-1 0,1 1 0,-1-1 0,1 1 0,-1-1 0,0 1 0,1-1 0,-1 0 0,1 0 0,-1 0 0,1 0-1,-1 0 1,3 0 0,1 0 19,1 0 0,-1 0 0,1 0 0,-1-1 0,1 0 0,5-2 0,-4 0 56,-1-1 0,-1 0 0,1 0-1,0-1 1,-1 0 0,0 0 0,0 0-1,-1-1 1,1 1 0,5-12 0,8-8 574,-17 25-580,-1-1-1,1 0 1,-1 1 0,0-1 0,1 1-1,-1 0 1,1-1 0,0 1 0,-1-1 0,1 1-1,-1 0 1,1-1 0,0 1 0,-1 0 0,1-1-1,-1 1 1,1 0 0,0 0 0,-1 0-1,1 0 1,0 0 0,0 0 0,-1 0 0,1 0-1,0 0 1,-1 0 0,1 0 0,0 0 0,-1 0-1,1 1 1,0-1 0,-1 0 0,1 0-1,-1 1 1,1-1 0,0 0 0,-1 1 0,1-1-1,-1 1 1,1-1 0,-1 1 0,1-1 0,-1 1-1,1-1 1,-1 1 0,0-1 0,1 1-1,-1 0 1,0-1 0,1 2 0,18 38 416,-14-30-391,-1 1-272,2 2 127,0-1-1,1 0 0,9 14 0,-13-23-832,0 0 0,0 1 0,0-1-1,0 0 1,0-1 0,1 1 0,-1-1 0,7 4-1,3-1-6312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20.8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165 0 0,'0'1'11409,"0"11"-10561,-1 1-143,0 1-1,-1 0 1,0 0 0,-1-1-1,-9 26 1,-34 64 213,-1 2-421,26-53-56,1-7-722,10-13-2917,10-35-560,0-12-427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47.6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13100,'15'0'1608,"46"1"-482,-57-1-1118,0 1 0,0-1 0,-1 1 0,1 0 0,0 0 0,0 0 0,0 1 0,-1-1 0,1 1 0,-1 0 0,1 0 0,-1 0 0,4 3 0,-6-3 6,0 0 0,1 0-1,-1 0 1,0-1 0,-1 1 0,1 0 0,0 0 0,0 0 0,-1 1 0,1-1 0,-1 0-1,0 0 1,0 0 0,0 0 0,0 0 0,0 0 0,0 1 0,0-1 0,-1 0 0,1 0-1,-2 3 1,1 0 16,-1 0-1,0-1 1,0 1-1,0 0 1,0-1-1,-1 0 1,0 0-1,-3 5 1,6-9-33,-1 1-1,1-1 1,-1 1-1,1-1 1,-1 1-1,1-1 1,0 1-1,-1-1 1,1 1-1,0 0 1,-1-1-1,1 1 1,0 0-1,0-1 1,0 1 0,0 0-1,-1-1 1,1 1-1,0 0 1,0-1-1,0 1 1,1 0-1,-1 0 1,0-1-1,0 1 1,0 0-1,0-1 1,1 1 0,-1 0-1,0-1 1,0 1-1,1-1 1,-1 1-1,1 0 1,-1-1-1,1 1 1,-1-1-1,0 1 1,1-1-1,0 0 1,-1 1 0,1-1-1,-1 1 1,1-1-1,0 0 1,-1 1-1,1-1 1,-1 0-1,2 1 1,42 12-255,-31-10 219,-5 0 3,1 0-1,0 0 0,-1 1 1,0 1-1,0-1 0,0 1 1,-1 1-1,14 10 1,-18-12 8,1 1 1,0-1 0,-1 1 0,0-1 0,0 1 0,-1 0 0,1 0 0,-1 1 0,0-1-1,0 0 1,-1 1 0,0-1 0,1 1 0,-2-1 0,1 9 0,0-6 4,-1-1 0,0 0 1,0 1-1,-1-1 0,0 1 1,0-1-1,-5 13 0,5-17 38,-1 0-1,1-1 0,-1 1 0,0 0 1,0-1-1,0 1 0,-1-1 0,1 0 0,-1 1 1,1-1-1,-1 0 0,1-1 0,-1 1 1,0 0-1,0-1 0,0 0 0,0 1 1,0-1-1,0 0 0,-4 0 0,-3 1 135,-1 0 0,1 0 1,-1-1-1,0 0 0,1-1 0,-15-1 0,21 0-31,1 1 0,0 0 0,-1-1 0,1 0 0,-1 1 0,1-1 0,0-1 0,0 1 0,0 0 0,-1-1 0,1 0 0,1 1 0,-1-1 0,0 0 0,0-1 0,1 1 0,-1 0 0,1-1 0,0 0 0,0 1 0,0-1 0,-3-5 0,4 6-83,0 0 0,1 0-1,-1 0 1,1-1-1,-1 1 1,1 0-1,0-1 1,0 1-1,0 0 1,0-1-1,0 1 1,1 0 0,-1 0-1,1-1 1,-1 1-1,1 0 1,0 0-1,0 0 1,0-1-1,0 1 1,0 0 0,1 0-1,-1 1 1,0-1-1,1 0 1,0 0-1,-1 1 1,1-1-1,0 1 1,2-2-1,7-5-620,1 1-1,0 0 1,0 1-1,15-5 0,-8 3-1133,17-8-2177,2-1-1921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48.6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172 667 7079,'0'-14'4444,"0"10"-3487,1 0 0,-1 0 0,-1-1 0,1 1 0,0 0 0,-1 0 0,-2-6 1,3 9-880,-1-1 0,0 1 0,0 0 0,0-1 0,0 1 0,0 0 0,0 0 0,0 0 0,0 0 0,0 0 0,0 0 0,-1 1 0,1-1 1,0 0-1,-1 0 0,1 1 0,-1-1 0,1 1 0,0-1 0,-1 1 0,1 0 0,-1 0 0,1 0 0,-1-1 0,-1 2 0,-2-2-71,1 1-1,-1 0 1,1 0-1,0 0 0,-1 1 1,1 0-1,0-1 1,-1 2-1,1-1 0,0 0 1,0 1-1,0 0 1,0 0-1,0 0 0,1 0 1,-1 1-1,0-1 1,1 1-1,0 0 1,0 0-1,0 0 0,0 1 1,0-1-1,0 1 1,1-1-1,0 1 0,0 0 1,0 0-1,-2 7 1,-1 0-255,0 1 0,1 0 0,1 0 0,0 0 0,0 1 0,2-1 0,-1 1 0,2-1 0,-1 1 0,4 20 0,-3-31 182,1-1 0,0 1 0,0-1 1,-1 1-1,1-1 0,1 1 0,-1-1 0,0 0 1,0 0-1,0 1 0,1-1 0,-1 0 0,0 0 1,1 0-1,-1-1 0,1 1 0,-1 0 1,1 0-1,0-1 0,-1 1 0,1-1 0,0 0 1,-1 1-1,1-1 0,0 0 0,-1 0 0,1 0 1,2 0-1,3 0-15,0 0-1,0 0 1,0 0 0,0-1-1,0 0 1,7-3 0,-6 1-37,0-1-1,0 0 1,-1-1 0,1 0 0,-1 0 0,-1 0 0,1-1 0,-1 0-1,7-8 1,3-5-189,-2 0 0,15-24-1,-22 32 482,1-2-24,0 0-1,8-21 0,-14 29 454,-1 0 0,1 0 0,-1 0 0,0-1-1,0 1 1,-1-8 0,-10 17-512,6 4-119,0 0 1,1 1-1,0-1 1,0 1-1,0-1 1,2 1-1,-1 0 1,1 0-1,0 0 1,0 0-1,1 0 1,2 9-1,-2-14-9,1-1 0,0 0 0,0 1-1,0-1 1,0 0 0,1 1 0,0-1 0,-1 0-1,1 0 1,0 0 0,0 0 0,1-1 0,-1 1-1,0 0 1,1-1 0,0 0 0,5 4 0,-1-1-37,0 0 0,1 0 1,-1-1-1,1 0 0,0 0 1,12 3-1,-7-5 137,0 0-1,1-1 1,-1 0 0,0-1-1,1-1 1,-1 0-1,0 0 1,0-2 0,0 1-1,20-8 1,-33 10-55,0 0-1,1 0 1,-1 0-1,0-1 1,0 1 0,1 0-1,-1 0 1,0 0 0,0 0-1,1 0 1,-1 0 0,0 0-1,0 0 1,1 0-1,-1 0 1,0 0 0,0 0-1,1 1 1,-1-1 0,0 0-1,0 0 1,1 0 0,-1 0-1,0 0 1,0 0-1,0 1 1,1-1 0,-1 0-1,0 0 1,0 0 0,0 0-1,0 1 1,1-1 0,-1 0-1,0 0 1,0 0-1,0 1 1,0-1 0,2 13 612,-3-11-582,1-1 0,0 0-1,0 0 1,0 0 0,0 0-1,0 1 1,1-1 0,-1 0-1,0 0 1,0 0 0,1 0-1,-1 0 1,1 0 0,-1 0-1,1 1 1,1 0 0,1 0-33,1 0 1,-1 0-1,1 0 1,0 0-1,0-1 1,-1 1 0,1-1-1,0 0 1,1-1-1,5 2 1,46-2 109,-32 0-104,-21 0 25,1-1 0,0 1 0,0-1 1,0 1-1,0-1 0,-1 0 1,1-1-1,0 1 0,-1 0 1,1-1-1,-1 0 0,0 0 1,1 0-1,-1 0 0,5-6 1,-3 3 38,-1 0 0,1 0 0,-1-1 0,0 0 0,-1 0 0,1 0 0,-1 0 0,3-10 0,-2 4-64,0 0 0,-1-1 0,-1 1 0,0-1 0,-1 0 0,0 1 0,-1-1 0,0 0 0,-3-20 0,1 27-61,0 0 0,-1 0 0,1 1 0,-1-1 0,0 1-1,-1 0 1,1-1 0,-1 2 0,0-1 0,0 0 0,0 1 0,-1 0 0,0 0 0,0 0-1,0 0 1,0 1 0,0 0 0,-8-3 0,-13-6-72,0 1 1,-44-12 0,66 22 156,-56-15 215,33 9-11,1 0 0,-1-1 0,-40-20 0,65 27-225,0 0-1,0-1 1,0 1-1,-1 0 0,1-1 1,1 1-1,-1-1 1,0 0-1,0 0 1,1 0-1,-1 0 0,1 0 1,-1 0-1,1 0 1,0 0-1,0 0 0,0-1 1,0 1-1,0 0 1,1-1-1,-1 1 1,1-1-1,0 1 0,-1 0 1,1-1-1,0 1 1,0-1-1,0 1 0,1-1 1,-1 1-1,1-1 1,-1 1-1,1-1 0,0 1 1,0 0-1,0 0 1,0-1-1,3-2 0,3-7-61,1 0-1,0 0 0,1 1 0,1 0 0,11-11 0,110-93-288,-74 66-1712,-3 0-3653,-27 21-5823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50.7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1137 65 192,'0'0'5878,"-4"-10"1745,-38-2-3950,-228 13-1700,-286-3-1485,532 0-422,-1 0 0,-44-13 0,-18-2 157,28 12-9,59 5-742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51.3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415 0 32,'-92'25'10250,"-19"3"-5793,75-21-3942,20-5-182,0 0 0,0 1 0,1 1 1,0 1-1,0 0 0,0 1 0,0 0 0,-18 12 0,32-18-322,1 1 0,-1-1 0,1 0 0,-1 1 0,1-1 0,0 1 1,-1-1-1,1 0 0,0 1 0,-1-1 0,1 1 0,0-1 0,0 1 0,-1-1 0,1 1 0,0-1 0,0 1 0,0-1 1,-1 1-1,1 0 0,0-1 0,0 1 0,0-1 0,0 1 0,0-1 0,0 1 0,0-1 0,1 1 0,-1 0 0,12 16 132,21 6-255,-18-17 2,-1 0 1,1-1-1,0-1 1,0 0-1,0-1 1,31 1-1,-6-2 155,60-6-1,-94 3-10,1 0-1,-1-1 1,0 0-1,1 0 1,-1 0-1,0-1 1,-1 0 0,11-6-1,-14 8 63,0-1 1,0 1-1,-1 0 0,1 0 1,0-1-1,-1 1 0,1-1 1,0 1-1,-1-1 1,0 0-1,1 0 0,-1 1 1,0-1-1,0 0 0,0 0 1,0 0-1,-1 0 0,1 0 1,0-1-1,-1 1 0,1 0 1,-1 0-1,0 0 0,0 0 1,0-1-1,0 1 0,0 0 1,0 0-1,-1-4 0,-1 4 1,0 0-1,1-1 1,-1 1 0,0 0-1,0 0 1,-1 0-1,1 0 1,0 0 0,0 0-1,-1 1 1,1-1-1,-1 1 1,0-1-1,1 1 1,-1 0 0,0 0-1,0 1 1,0-1-1,-5 0 1,-60-6 315,47 6-948,0 1 1,0 0-1,-1 2 0,1 1 1,-41 9-1,-28 17-7749,44-14-1735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52.6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1795 6 4965,'0'3'6335,"-2"9"-5999,1-10 2655,-10 1-2568,-1 0 0,0-1-1,0 0 1,0-1 0,0 0 0,0-1 0,-23-2-1,-7 0-142,-35 2-108,-563 7 1151,552-6-983,0-3 0,-118-18 0,104 10 137,0 4 1,-115 9 0,211-3-443,-99 11-1316,111-6-3225,11 3 1645,3 1-1570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53.3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1242 77 8200,'-172'-9'7248,"19"0"-4449,-168 9-1313,-128-3-143,439 2-1387,-61-5 453,66 6-573,0-1 0,-1-1 1,1 1-1,0-1 0,-1 0 1,1 0-1,0 0 0,0-1 0,1 1 1,-7-5-1,11 6 45,-1 1 0,1 0 0,0-1 0,0 1 0,-1 0 1,1-1-1,0 1 0,0 0 0,0-1 0,-1 1 0,1-1 0,0 1 0,0 0 0,0-1 0,0 1 1,0-1-1,0 1 0,0 0 0,0-1 0,0 1 0,0-1 0,0 1 0,0-1 0,0 1 0,0 0 0,0-1 1,0 1-1,0-1 0,1 1 0,-1 0 0,0-1 0,1 0 0,9-9-6180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54.0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1 135 3043,'17'-4'3129,"0"1"-1,24-2 1,-23 3-1654,-1 0 0,24-7-1,-28 6-1014,0 1-1,0 0 0,0 1 1,0 1-1,16 1 1,-17-1-430,0 1 0,1-2 0,-1 1 1,0-2-1,0 0 0,18-5 0,4-5 97,-1-2 0,0-1 0,40-26 0,-73 33-5028,-5 6-117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54.6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0 161 577,'12'1'13398,"2"2"-7051,5 4-3805,12 5-4186,7 2 1922,-24-9-256,-1 1 0,1 1 1,-2 0-1,1 1 0,-1 0 0,0 0 1,-1 2-1,0-1 0,10 12 0,11 8-15,-19-21 211,-6-13 476,-6-23 531,-1 14-1477,4-55 1383,28-134 1,-32 203-1293,0 0 0,0-1 0,0 1 0,0 0 0,0 0 0,0 0 0,0 0-1,0-1 1,0 1 0,0 0 0,0 0 0,0 0 0,0 0 0,0-1 0,0 1 0,0 0 0,0 0 0,0 0-1,0 0 1,1 0 0,-1 0 0,0-1 0,0 1 0,0 0 0,0 0 0,0 0 0,0 0 0,1 0 0,-1 0 0,0 0-1,0 0 1,0-1 0,0 1 0,0 0 0,1 0 0,-1 0 0,0 0 0,0 0 0,0 0 0,0 0 0,1 0-1,-1 0 1,0 0 0,0 0 0,0 0 0,2 0-1259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58.9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11 116 4805,'0'-20'12488,"2"37"-7012,0 6-5973,21 301 940,-21-319-906,0-15 112,-1-18-95,-5-16-231,-13-56 0,8 55 446,-3-48 1,12-7 395,0 98-162,1 0 0,-1 0-1,0 0 1,1 0 0,0 0-1,-1 0 1,1 0 0,0 1-1,0-1 1,0 0 0,0 0-1,1 1 1,-1-1 0,0 1-1,1-1 1,-1 1 0,1 0-1,-1 0 1,1-1 0,0 1 0,-1 0-1,1 0 1,0 1 0,0-1-1,0 0 1,-1 1 0,1-1-1,0 1 1,0-1 0,3 1-1,8-2-13,0 1 0,0 0 0,21 2 0,-14 0-33,-17-1 31,-1 0 0,1 0 0,-1 1 0,1-1-1,-1 1 1,1 0 0,-1 0 0,1 0 0,-1 0 0,0 0 0,1 0 0,-1 0 0,0 1-1,0-1 1,0 1 0,0 0 0,0 0 0,0-1 0,-1 1 0,1 0 0,-1 0 0,1 1-1,-1-1 1,0 0 0,0 0 0,0 1 0,0-1 0,0 1 0,0-1 0,0 5-1,2 6 51,-1 0-1,-1 0 1,0 0-1,-2 22 1,1-31-31,-1-1 0,1 1 0,-1-1 0,0 1 0,0-1 0,0 1 0,0-1 0,0 0 0,-1 0 0,0 1 0,0-1 0,1 0 0,-2-1 0,1 1 0,0 0 0,-1 0 0,1-1 0,-1 0 0,0 1 0,1-1 0,-1 0 0,0 0 0,-1-1 0,1 1 0,0-1 0,0 1 0,-1-1 0,1 0 0,-5 1 0,-9 1 347,-1 0 1,0-1-1,-1 0 1,-25-2-1,28 0 428,73-2-11906,-37 2 4334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59.2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0 2402,'0'0'5776,"0"3"-1169,0 17-2471,-2 6-285,-1 0 0,-12 51 0,9-51-1564,1 0-1,1 0 1,0 28-1,3-35-566,1-10 322,-1 0 0,1 0 0,3 16 0,6-3-2360,-8-21 1862,1 0 1,-1 1 0,0-1 0,0 0-1,1 0 1,-1 0 0,1 0 0,-1 0-1,1 0 1,-1 0 0,1-1-1,1 1 1,8 1-6858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21.1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177 1 9705,'0'0'1388,"0"13"1244,-1 1-2064,0 1 1,-1-1-1,-1 0 1,0 1-1,-1-1 0,-8 20 1,-43 81 347,20-46-361,23-44-595,1 1-1,2 0 1,0 1-1,-9 51 1,17-72-5272,4-20 523,11-16-2129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59.9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152 40 10666,'0'0'6887,"0"4"-5766,-2 13-927,0-1 1,-1 0 0,-1 1-1,-7 19 1,-4 21 76,3-7-75,5-25-194,2 0-1,0 1 1,-1 40-1,6-66-268,8-25-2330,4-23 2701,-10 11-312,-2-37-1,-1 52 245,0 0-1,1 1 1,2-1-1,0 1 1,1-1-1,1 1 1,8-23-1,-12 43-6,0 0 1,1 0-1,-1 1 0,0-1 0,1 0 1,-1 0-1,1 0 0,-1 1 0,1-1 1,-1 0-1,1 1 0,-1-1 0,1 0 1,0 1-1,-1-1 0,1 1 1,0-1-1,0 1 0,-1-1 0,1 1 1,0 0-1,0-1 0,0 1 0,0 0 1,-1 0-1,3-1 0,-2 1 24,1 1-1,0-1 1,-1 1 0,1-1 0,-1 1-1,1-1 1,-1 1 0,1 0-1,-1 0 1,1-1 0,-1 1-1,0 0 1,2 2 0,4 3 131,0 1 0,-1 0-1,9 14 1,-9-11-147,0 0 0,-1 1 0,0 0 0,-1 0 0,-1 0 0,1 0 0,-2 1 0,1-1 0,-1 13 0,0 0-35,-1 1 1,-1 0-1,-4 30 0,3-51 4,0 0 0,1 0 0,-1-1 0,0 1 0,-1 0 0,1-1 0,-1 1 0,0-1-1,0 0 1,0 1 0,0-1 0,0 0 0,-1 0 0,1 0 0,-4 2 0,1-1-15,0 0 1,-1 0-1,0-1 1,1 0-1,-1 0 1,0-1-1,0 1 1,-8 1-1,-8 0 1003,0 0 0,-1-1 0,-44-1 0,54-5-432,12-3-2555,3 5 1524,-1 0 1,0 0-1,0-1 1,1 1 0,-1 0-1,1 0 1,-1 0-1,1 0 1,-1 1-1,1-1 1,2 0 0,21-9-5965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02.2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103 195 2787,'-2'23'5279,"1"16"893,1-39-6148,0 0 1,0 0 0,0 0 0,0 0-1,1 0 1,-1 0 0,0 0 0,0 0 0,0 0-1,0-1 1,0 1 0,0 0 0,0 0-1,0 0 1,0 0 0,1 0 0,-1 0-1,0 0 1,0 0 0,0 0 0,0 0-1,0 0 1,0 0 0,0 0 0,0 0-1,1 0 1,-1 0 0,0 0 0,0 1-1,0-1 1,0 0 0,0 0 0,0 0-1,0 0 1,0 0 0,0 0 0,1 0-1,-1 0 1,0 0 0,0 0 0,0 0-1,0 0 1,0 0 0,0 1 0,0-1-1,0 0 1,0 0 0,0 0 0,0 0 0,0 0-1,0 0 1,0 0 0,0 0 0,0 1-1,0-1 1,0 0 0,0 0 0,0 0-1,0 0 1,0 0 0,0 0 0,0 0-1,0 0 1,0 1 0,0-1 0,0 0-1,0 0 1,0 0 0,0 0 0,9-20 665,38-138-572,-42 137-97,-4 16 3,0 0 1,0 0-1,0 0 1,1 1-1,-1-1 1,1 0-1,0 1 1,1-1-1,-1 1 1,1 0-1,3-5 1,-5 9-19,-1 0 1,1 0 0,-1 0-1,1-1 1,-1 1 0,1 0 0,-1 0-1,1 0 1,-1 0 0,1 0-1,-1 0 1,1 1 0,-1-1-1,1 0 1,-1 0 0,1 0 0,-1 0-1,1 1 1,-1-1 0,1 0-1,-1 0 1,1 1 0,-1-1 0,0 0-1,1 1 1,-1-1 0,0 0-1,1 1 1,-1-1 0,0 1 0,1-1-1,-1 1 1,0-1 0,0 1-1,1-1 1,-1 1 0,9 18 236,2 15 350,-1-5-346,18 39 1,-24-60-246,0-1 0,0 1 1,1-1-1,0 0 0,0 0 0,1-1 0,0 0 1,0 0-1,13 10 0,-9-8 41,-8-6-44,0-1 0,0 1 0,0-1 0,0 1 0,0-1 0,0 0 0,0 0 0,0 0 0,0 0 0,5 1 0,-7-2 129,-8 0 294,-53 0-90,20-2 354,0 2 1,-72 11-1,12-4-232,157-27-5632,-17 1-491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02.9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10 225 10154,'0'0'114,"-1"0"1,1 0 0,0 0 0,0 0-1,-1 0 1,1 0 0,0 1 0,0-1-1,0 0 1,-1 0 0,1 0 0,0 0-1,0 0 1,-1 0 0,1 0 0,0 0-1,0 0 1,-1 0 0,1 0 0,0-1-1,0 1 1,-1 0 0,1 0-1,0 0 1,0 0 0,-1 0 0,1 0-1,0 0 1,0-1 0,0 1 0,-1 0-1,1 0 1,0 0 0,0 0 0,0-1-1,0 1 1,0 0 0,-1 0 0,1-1-1,0 1 1,0 0 0,0 0 0,0 0-1,0-1 1,5-14 1102,19-20-1990,-21 31 1150,6-8-370,15-22 6,2 1 1,51-50 0,-77 83-15,0 0-1,0-1 1,1 1-1,-1-1 1,0 1 0,1 0-1,-1 0 1,1-1-1,-1 1 1,0 0 0,1-1-1,-1 1 1,1 0-1,-1 0 1,1 0 0,-1 0-1,1 0 1,-1-1-1,1 1 1,-1 0 0,1 0-1,-1 0 1,1 0-1,-1 0 1,1 0-1,-1 0 1,1 1 0,-1-1-1,0 0 1,2 0-1,4 15-99,-6 35-97,-1-37 183,0 8 33,1-6 3,-1-1 0,2 0 0,0 1 0,5 24 0,-6-37-33,1 0-1,-1 0 1,1 0 0,0 0-1,-1 0 1,1 0-1,0 0 1,0 0-1,1 0 1,-1 0-1,0-1 1,0 1-1,1-1 1,-1 1-1,1-1 1,0 1-1,-1-1 1,1 0 0,0 1-1,0-1 1,-1 0-1,1 0 1,0-1-1,0 1 1,0 0-1,1-1 1,-1 1-1,0-1 1,0 1-1,0-1 1,0 0 0,0 0-1,0 0 1,1 0-1,-1-1 1,0 1-1,0 0 1,4-2-1,-3 1 54,0-1 0,0 1 0,0-1 0,0 0-1,0 0 1,-1 0 0,1 0 0,-1-1 0,1 1-1,-1-1 1,0 1 0,0-1 0,0 0 0,0 0-1,0 0 1,2-5 0,2-5 5,-1 0 1,6-22-1,-8 22 40,-1 0 1,0 0-1,-1 0 0,-1 0 1,-1-22-1,1 34-10,0 0-1,-1 0 1,1 0 0,-1-1-1,1 1 1,-1 0 0,1 0-1,-1 0 1,0 0 0,1 0 0,-1 0-1,0 0 1,0 1 0,1-1-1,-1 0 1,0 0 0,0 1-1,0-1 1,0 0 0,0 1-1,0-1 1,0 1 0,-1-1-1,1 1 1,0 0 0,0-1 0,0 1-1,0 0 1,0 0 0,-1 0-1,1 0 1,0 0 0,0 0-1,0 0 1,-1 0 0,1 0-1,0 1 1,0-1 0,0 0 0,0 1-1,0-1 1,0 1 0,-1-1-1,1 1 1,0 0 0,1-1-1,-1 1 1,0 0 0,0 0-1,0 0 1,0-1 0,0 1 0,1 0-1,-1 0 1,0 2 0,-1 1-396,0 1 0,0 0 0,0 0 1,1 0-1,0 1 0,0-1 0,0 0 0,1 0 1,0 1-1,0-1 0,0 0 0,1 0 1,-1 1-1,1-1 0,1 0 0,-1 0 1,1 0-1,0 0 0,4 8 0,8 3-5306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03.4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168 27 8776,'-33'-10'4709,"25"7"-4342,0 0 0,0 1 0,0-1 0,0 1 0,-1 1 0,1 0 0,0 0 0,-1 1 0,1 0 0,-1 0 0,-8 2 0,15-1-348,1 0 0,0 0 0,-1 0 0,1 0 0,0 0 0,-1 1 0,1-1 0,0 0 0,0 1 0,0-1 0,0 1 0,1 0 0,-1-1 0,0 1 0,0-1 0,1 1 0,-1 0 0,1 0 0,0-1 0,0 1 0,-1 2 0,-2 39-90,2-16 49,0-19-18,0-1 0,1 1 1,-1-1-1,2 1 0,-1-1 1,1 1-1,0-1 1,4 10-1,-5-16-4,1 0 1,0 1-1,-1-1 1,1 0-1,0 0 1,0 0-1,0-1 1,0 1-1,0 0 1,0 0 0,0 0-1,0-1 1,0 1-1,1 0 1,-1-1-1,0 1 1,0-1-1,1 0 1,-1 1-1,0-1 1,0 0-1,1 0 1,-1 0-1,0 0 1,1 0-1,-1 0 1,0 0-1,1 0 1,-1 0-1,0-1 1,0 1-1,1 0 1,-1-1-1,0 1 1,0-1-1,2-1 1,1 0 1,0 0 0,0 0 0,0-1 0,0 1 0,-1-1 1,1 0-1,-1 0 0,6-7 0,4-10 19,0 0 1,-2-1-1,16-36 0,-27 57 69,0-1-1,0 1 1,0 0 0,0 0-1,0 0 1,0-1-1,0 1 1,0 0 0,1 0-1,-1 0 1,0 0 0,0-1-1,0 1 1,0 0-1,1 0 1,-1 0 0,0 0-1,0 0 1,0 0-1,0 0 1,1-1 0,-1 1-1,0 0 1,0 0-1,1 0 1,-1 0 0,0 0-1,0 0 1,0 0-1,1 0 1,-1 0 0,0 0-1,0 0 1,0 0-1,1 0 1,-1 0 0,0 0-1,0 1 1,0-1-1,1 0 1,-1 0 0,0 0-1,0 0 1,0 0-1,1 0 1,-1 0 0,0 1-1,0-1 1,0 0-1,0 0 1,0 0 0,1 0-1,-1 1 1,0-1-1,0 0 1,0 0 0,0 0-1,0 1 1,0-1 0,0 0-1,0 0 1,0 0-1,0 1 1,0-1 0,0 0-1,7 14 133,-7-14-163,4 9 92,0 0 0,1 0 0,0 0 1,1-1-1,0 0 0,9 10 0,23 21-3774,-26-27 910,-3-4-2192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04.0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0 12300,'-13'0'2699,"33"0"-2945,35 3-574,-54-2 824,0-1-1,0 1 0,0 0 1,0-1-1,0 1 1,0 0-1,0 0 0,0 0 1,0 0-1,-1 0 1,1 0-1,0 0 0,-1 0 1,1 0-1,0 1 1,-1-1-1,0 0 0,1 0 1,-1 0-1,0 1 1,1-1-1,-1 0 1,0 1-1,0-1 0,0 0 1,0 0-1,0 1 1,0-1-1,-1 0 0,1 1 1,0-1-1,-1 0 1,1 0-1,-1 0 0,0 2 1,-1 4 89,-1 1 0,0-1 0,0-1-1,-7 12 1,6-12-28,-1 0-9,1 1 0,-1-1 1,1 1-1,1-1 0,-1 1 0,1 0 1,1 0-1,-1 1 0,1-1 0,-2 9 1,5-15-105,0 0 1,0-1-1,0 1 0,0-1 1,1 1-1,-1-1 1,0 1-1,0-1 0,0 0 1,0 1-1,0-1 1,1 0-1,-1 0 1,2 0-1,2 1-156,-1 0 96,1 0 1,0 1 0,-1 0 0,1-1 0,-1 2 0,0-1 0,1 0 0,-1 1 0,0 0 0,-1 0 0,1 0 0,0 1 0,-1-1 0,0 1 0,0-1 0,0 1 0,0 0 0,-1 1 0,1-1 0,-1 0 0,3 10 0,-2-5-99,-1-1 0,0 1 0,0 1 0,-1-1 0,0 0 0,-1 0 0,0 0 0,-1 0 0,1 1 0,-2-1 1,-2 10-1,3-14 302,-1 1 0,0 0 0,0-1 0,-1 0 0,0 1 0,0-1 1,0 0-1,0-1 0,-1 1 0,0 0 0,-4 3 0,5-5 264,-1 0 0,1 0-1,-1 0 1,0-1-1,1 0 1,-1 0 0,0 0-1,0 0 1,0 0 0,-1-1-1,1 0 1,0 0 0,-1 0-1,1 0 1,-6 0-1,8-1-261,1 0 0,0 0 0,-1 0 0,1-1-1,-1 1 1,1 0 0,0 0 0,-1-1-1,1 1 1,0-1 0,-1 1 0,1-1-1,0 1 1,0-1 0,0 0 0,-1 0 0,1 1-1,0-1 1,0 0 0,0 0 0,0 0-1,-1-2 1,2 1-149,-1 1 1,0-1-1,1 0 0,-1 0 0,1 0 0,0 1 1,-1-1-1,1 0 0,0 0 0,0 0 1,0 0-1,0 0 0,1 1 0,-1-1 0,1 0 1,-1 0-1,2-3 0,-1 3-434,0 0-1,0 0 0,1 0 1,-1-1-1,1 1 1,0 1-1,-1-1 1,1 0-1,0 0 0,0 1 1,3-3-1,1 0-1887,8-8-3478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04.9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55 630 5381,'-1'-13'8622,"-3"7"-3689,4 6-4851,-1 0 0,1-1 0,0 1 0,-1 0 0,1 0 0,-1 0 0,1 0 0,-1 0 0,1 0 0,0 0 0,-1 0 0,1 0 0,-1 0 0,1 0 0,-1 0 0,1 0 0,0 1 0,-1-1 0,1 0 0,-1 0 0,1 0 0,0 0 0,-1 1 1,1-1-1,0 0 0,-1 0 0,1 1 0,-3 2-228,0-1 0,0 1 1,1 0-1,0 0 0,-1 0 0,1 1 1,-3 5-1,2 0-210,0 0 1,0 0-1,1 0 1,0 0-1,1 1 1,0-1-1,0 0 1,1 1-1,2 17 1,-1-26 222,0-1 1,-1 1-1,1-1 1,0 1-1,-1-1 1,1 1 0,0-1-1,0 0 1,0 1-1,0-1 1,-1 0 0,1 0-1,0 1 1,0-1-1,0 0 1,0 0-1,0 0 1,0 0 0,-1 0-1,1 0 1,1-1-1,23-1-1085,-22 0 1180,1 0 1,0 0-1,0 0 1,-1 0 0,1-1-1,-1 0 1,0 1-1,0-1 1,0 0-1,0 0 1,0-1-1,-1 1 1,4-5 0,26-56 705,-13 24 6240,-19 73-6428,-2 39-1243,37-67-700,-11 28 1582,-23-30-123,0 1-1,1-1 1,0 0 0,0 0 0,0 0 0,0 0 0,1-1 0,-1 1 0,1-1 0,-1 1-1,1-1 1,0 0 0,0 0 0,0 0 0,0 0 0,0 0 0,1-1 0,-1 0 0,0 1 0,1-1-1,-1 0 1,1-1 0,-1 1 0,8 0 0,-7-1 49,0 0 0,0-1 0,1 1-1,-1-1 1,0 0 0,0 0 0,0 0 0,0 0 0,0-1-1,0 1 1,0-1 0,5-3 0,-4 0 84,1 0-1,-1 0 1,0 0 0,0 0 0,0-1-1,5-9 1,-4 6-11,0 0-1,-1 0 0,0 0 1,-1-1-1,0 0 1,0 1-1,-1-2 1,-1 1-1,1 0 1,-2 0-1,1-1 0,-2 1 1,1-14-1,-2 20-157,1 0 0,-1 0 0,0 0 0,0 1 0,-1-1 0,1 1 0,-1-1 0,1 1 0,-1-1 0,0 1 0,0 0 0,-1 0 0,1 0 0,-1 0-1,1 0 1,-1 1 0,0-1 0,0 1 0,0-1 0,0 1 0,-1 0 0,1 1 0,-1-1 0,-5-2 0,-12-4-103,-1 0-1,-44-10 1,44 13 304,6 1-121,-2 0 58,0-1 0,0 0 0,-31-15-1,46 18-57,0 1-1,0 0 0,0-1 0,0 0 1,1 0-1,-1 0 0,0 0 0,1 0 1,-1-1-1,1 1 0,0-1 0,0 1 1,0-1-1,0 0 0,1 0 0,-1 0 0,1 0 1,-1 0-1,1 0 0,0 0 0,0 0 1,1-1-1,-1 1 0,0 0 0,1 0 1,0-1-1,0 1 0,1-6 0,0 5-49,0 0 0,0 0-1,1 1 1,-1-1 0,1 0-1,0 1 1,0-1 0,0 1 0,1-1-1,0 1 1,-1 0 0,4-3-1,44-34-50,-27 22 59,213-153-1520,-156 116-2263,-48 31-2711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08.4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274 84 6694,'0'0'860,"2"-37"544,-2 26-5060,0-3 3761,0 14 85,-1-1 0,1 0 0,0 0 0,0 1 0,-1-1 0,1 0 0,0 1 0,-1-1 0,1 0-1,-1 1 1,1-1 0,-1 1 0,1-1 0,-1 1 0,0-1 0,1 1 0,-1-1 0,1 1 0,-1-1 0,0 1 0,1 0 0,-1 0 0,0-1 0,0 1 0,1 0 0,-1 0 0,0 0 0,0-1 0,1 1 0,-1 0 0,0 0 0,0 0-1,0 1 1,1-1 0,-1 0 0,0 0 0,-1 1 0,-209-11 2992,171 10-2515,40 1-680,0-1-1,0 0 1,0 0-1,0 1 1,-1-1-1,1 0 1,0 0-1,0 1 1,0-1-1,0 0 1,0 0-1,0 1 1,0-1-1,0 0 1,0 1-1,0-1 1,0 0-1,0 0 1,0 1-1,0-1 1,0 0-1,0 0 0,1 1 1,-1-1-1,0 0 1,0 0-1,0 1 1,0-1-1,0 0 1,1 0-1,-1 0 1,0 1-1,0-1 1,0 0-1,1 0 1,-1 0-1,0 1 1,0-1-1,1 0 1,-1 0-1,0 0 1,0 0-1,1 0 1,-1 0-1,0 0 1,0 0-1,1 0 1,11 9-1912,2-3-2826,-2-1-4399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09.4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58 9929,'0'1'218,"3"16"7142,18-13-6631,76 1-206,139-11 0,-18-13-498,174-6 36,-329 26 113,-36 1 23,0-1 0,0-2 0,0-1-1,36-7 1,-53 5-437,-9-7-9077,-1 9 8240,0-8-4363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0.4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1 961,'0'58'10199,"0"7"-5995,-2 82-4402,4-187-812,1-4-858,-5-70 1,-4 89 2828,-8 5 6453,38 24-7227,53 6-84,-66-10-56,1 1-1,0 0 1,-1 0 0,1 2-1,-1-1 1,0 1-1,1 1 1,-1 0 0,-1 1-1,1 0 1,14 9-1,-24-13-31,1 1-1,-1 0 1,0-1-1,0 1 1,1 0-1,-1 0 1,0 0-1,0 0 1,-1 0-1,1 0 1,0 0-1,-1 0 1,1 0-1,-1 0 1,0 1-1,0-1 1,0 0-1,0 0 1,0 0-1,0 0 1,0 1-1,-1-1 1,1 0-1,-1 0 1,0 0-1,1 0 0,-1 0 1,0 0-1,0 0 1,0 0-1,0 0 1,-1-1-1,1 1 1,0 0-1,-1-1 1,0 1-1,1-1 1,-1 1-1,0-1 1,1 0-1,-4 2 1,-24 11 190,-46 15 0,47-20 441,1 2 0,-36 20 1,75-32-8762,4-9 1859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2.0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4 10314,'-4'-4'6598,"4"8"-7751,0 1-705,0-1-1153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03:40.2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109 95 7687,'2'-8'1003,"1"-7"607,0-1 0,0 0-1,0-22 1,-6 38-1464,0-1-1,1 1 1,-1-1-1,0 1 1,0 0 0,0 0-1,1 1 1,-1-1-1,0 0 1,-4 2-1,3 1-104,0 0 0,0 0 0,0 0 0,0 1-1,0 0 1,1 0 0,-1 0 0,1 0-1,0 0 1,-4 9 0,-22 52 151,25-55-203,1 0 0,1 1-1,0-1 1,0 1 0,1-1 0,0 1 0,1 0-1,0 0 1,4 17 0,-4-26 7,0-1 1,1 1-1,-1-1 0,1 0 1,0 1-1,-1-1 1,1 0-1,0 1 0,0-1 1,0 0-1,0 0 0,0 0 1,0 0-1,0 0 0,0 0 1,0 0-1,0 0 0,1 0 1,-1-1-1,2 2 1,1-1 9,-1 0 1,1 0-1,-1 0 1,1 0 0,0-1-1,-1 0 1,1 1-1,4-2 1,0 1 12,-1-1 0,1 0-1,-1-1 1,1 0 0,-1 0 0,0 0 0,11-6-1,5-7 16,-1-2-1,-1 0 0,0-2 0,-1 0 1,-1-1-1,-1-1 0,-1-1 0,19-31 0,-16 9 154,-17 82 1204,-2-26-1218,1 2-84,0 0 0,1 0 0,8 24 0,-10-35-239,1 1 1,-1-1 0,0 0-1,1 0 1,0 0-1,-1 0 1,1-1 0,0 1-1,1 0 1,-1-1 0,0 1-1,1-1 1,-1 0-1,1 0 1,0 0 0,0 0-1,0 0 1,0-1 0,0 0-1,0 1 1,0-1 0,5 1-1,19 0-4307,3-1-3220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21.4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223 0 4965,'-20'55'6557,"-4"-3"-3509,-11 26-850,-108 319 359,143-417-9070,3-17 427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2.6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128 43 3812,'70'-37'3021,"-57"31"6468,-12 8-7286,-11 5-2519,-6-1 449,-1 0-1,1 2 1,0 0-1,1 1 1,0 0 0,0 1-1,1 1 1,1 0-1,0 1 1,0 1-1,-12 16 1,23-28-140,1 1 1,0-1-1,0 1 1,0-1-1,0 1 0,0 0 1,0-1-1,0 1 1,1 0-1,-1 0 0,0 0 1,1-1-1,0 1 0,-1 0 1,1 0-1,0 0 1,0 0-1,0 0 0,0 0 1,0 0-1,1 0 1,-1-1-1,0 1 0,1 0 1,0 0-1,-1 0 0,1-1 1,0 1-1,0 0 1,0-1-1,0 1 0,0 0 1,0-1-1,1 1 1,-1-1-1,0 0 0,1 0 1,-1 1-1,1-1 0,-1 0 1,1 0-1,0 0 1,-1 0-1,1-1 0,2 2 1,67 13 63,-57-13-55,0 0-1,0 1 0,-1 1 1,1 0-1,-1 0 0,0 2 1,0-1-1,17 12 0,-27-14-7,-1-1 1,1 1-1,-1 0 0,0 0 0,0 0 1,0 0-1,0 0 0,-1 0 0,1 0 1,-1 1-1,0-1 0,0 1 0,0-1 1,0 1-1,-1-1 0,1 1 0,-1-1 1,0 1-1,0-1 0,-1 8 0,1-10 10,0 0-7,0 0 0,-1-1 0,1 1 0,0 0 0,-1 0 0,1-1 0,-1 1 0,1 0 0,-1-1 0,1 1 0,-1-1 0,1 1 0,-1 0 0,1-1 0,-1 1 0,0-1 0,1 1 0,-1-1 0,0 0 0,0 1 0,1-1 0,-1 0 0,0 1 0,0-1 0,1 0 0,-1 0 0,0 0 0,0 0 0,0 0 0,1 0 0,-2 0 0,-33 1-80,26-1 80,-15 1 52,18 0 37,-1-1-1,1 1 1,0-1 0,-1-1 0,1 1 0,0-1 0,0 0 0,-1 0-1,1-1 1,-8-2 0,20 1-4047,7 2 726,-13 1 2669,13-2-5237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3.3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1 126 7207,'4'3'8724,"7"-7"-6617,6-6-1664,-12 7-388,-1-1-1,1 0 1,-1 0-1,0 0 1,-1-1-1,1 1 1,-1-1-1,0 0 1,0 0-1,-1 0 0,1 0 1,-1-1-1,0 1 1,0-1-1,-1 1 1,0-1-1,0 0 1,0 1-1,0-10 1,-5 14-118,1 0 0,0-1 0,-1 1 0,1 1 0,-1-1 0,1 0 0,-1 1 0,0 0 0,-5 0 0,8 0 63,0 0 1,0 0 0,0 0 0,0 0 0,0 0-1,0 1 1,0-1 0,1 0 0,-1 1 0,0-1-1,0 1 1,0-1 0,0 1 0,1-1 0,-1 1-1,0-1 1,1 1 0,-1 0 0,0-1 0,1 1-1,-1 0 1,1 0 0,-1 0 0,0 1 0,0 1 4,0-1-1,0 1 1,0 0 0,0 0 0,1 0 0,0 0 0,-1 0 0,1 4 0,0-3-1,0 0 1,0 0-1,1 0 1,-1 0 0,1 0-1,0 0 1,0 0-1,1 0 1,-1-1-1,1 1 1,-1 0 0,1-1-1,4 6 1,-1-5-221,0 0 1,1-1-1,-1 1 1,1-1 0,0 0-1,0 0 1,0-1-1,0 0 1,0 0 0,1 0-1,-1-1 1,1 0-1,-1 0 1,1 0-1,-1-1 1,10-1 0,-9 1-156,-1-1 0,0 1 0,0-1 1,0-1-1,0 1 0,0-1 1,0 0-1,0-1 0,0 1 0,-1-1 1,1 0-1,-1-1 0,0 1 0,0-1 1,0 0-1,-1 0 0,6-6 1,7-18-6378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3.7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0 8648,'-1'0'317,"0"0"-1,0 0 0,0 0 1,0 0-1,1 1 0,-1-1 1,0 0-1,0 0 0,0 1 1,0-1-1,1 1 0,-1-1 1,0 1-1,0-1 0,1 1 1,-1-1-1,0 1 0,1-1 1,-1 1-1,0 1 0,-7 18 2029,6 31-2436,2-39 739,0 43-148,2 94 155,0-128-773,1-1 0,1 1 1,0-1-1,2 0 0,8 21 1,-6-29-321,-4-6-875,-2-21-7346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4.0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79 7751,'0'0'8841,"14"0"-7784,13-11 128,12-2-416,6-1 288,6-1-289,-6 4-511,-10 2-225,-9 5-769,-9 3-640,-3 1-1666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4.5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2 173 3363,'-2'7'8581,"3"23"-5967,23 132 1635,-22-131-4621,0-29-560,-2-19 539,-1-40-72,-1 24-270,2 0-1,1 1 0,8-47 1,-8 70 765,1 1 1,0 0 0,1 0-1,0 0 1,0 0 0,1 0-1,0 0 1,0 1 0,1 0-1,-1 0 1,2 0 0,-1 1-1,1-1 1,0 1 0,0 1 0,1-1-1,-1 1 1,11-6 0,-14 9-2,0 0 0,1 0 0,-1 1 0,1-1 1,-1 1-1,1 0 0,0 0 0,-1 0 0,1 0 1,0 1-1,0-1 0,-1 1 0,1 0 0,0 0 1,0 1-1,0-1 0,-1 1 0,1-1 0,5 3 1,-7-2-36,1 1 0,-1 0 1,0-1-1,1 1 0,-1 0 1,0 0-1,0 0 1,0 0-1,-1 1 0,1-1 1,0 1-1,-1-1 0,0 1 1,1-1-1,-1 1 1,0 0-1,0-1 0,-1 1 1,1 0-1,0 0 0,-1 0 1,0-1-1,0 1 1,0 0-1,0 4 0,0-4 40,0 1-1,0 0 0,0 0 0,0 0 1,-1 0-1,1-1 0,-1 1 1,0 0-1,-1-1 0,1 1 1,0-1-1,-3 5 0,1-5 42,0 0 0,0 0 1,0-1-1,0 1 0,0-1 0,-1 0 0,1 0 0,-1 0 0,0 0 1,1 0-1,-8 1 0,3-1 102,-1 0 0,1-1 0,-1 0-1,0 0 1,1-1 0,-13 0 0,2-1-2301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5.3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76 5701,'10'-6'11113,"-12"11"-7612,0-1-3103,-3 9-397,1 0-1,0 0 1,1 1-1,0-1 1,1 1-1,1 0 1,0-1 0,2 19-1,-1-30-8,0-1 0,0 1 0,0-1 0,1 1 0,-1-1 0,1 1 0,-1-1 0,1 1-1,-1-1 1,1 1 0,0-1 0,0 0 0,0 1 0,0-1 0,0 0 0,0 0 0,0 1 0,0-1 0,0 0-1,0 0 1,1-1 0,-1 1 0,0 0 0,1 0 0,-1 0 0,1-1 0,-1 1 0,1-1 0,-1 1 0,1-1-1,-1 0 1,1 0 0,-1 1 0,1-1 0,0 0 0,1-1 0,0 2 11,0-1 0,1-1 0,-1 1 0,0 0 0,1-1 0,-1 0 0,0 0 0,0 0 0,0 0 0,0 0 0,0 0 0,0-1 0,0 0 0,0 1 0,0-1 0,-1 0 0,4-3 0,-1-3 7,1 0 0,-1 0 1,0 0-1,-1 0 0,0-1 0,0 0 1,-1 0-1,4-17 0,-3 7-52,-1-1 1,-1 0-1,-1-23 0,-1 41 44,0 1 0,0-1 0,-1 1 0,1-1 0,0 1-1,-1-1 1,0 1 0,1 0 0,-1-1 0,0 1 0,1 0 0,-1-1 0,0 1 0,0 0 0,0 0 0,0 0-1,-1 0 1,1 0 0,0 0 0,0 0 0,0 0 0,-1 0 0,1 0 0,-1 1 0,1-1 0,-2 0 0,1 0-12,-1 0 0,1 1 1,-1-1-1,0 0 1,1 1-1,-1 0 1,1 0-1,-1 0 1,0 0-1,1 0 0,-1 0 1,1 0-1,-1 1 1,1 0-1,-4 1 1,5-2 9,-1 1 0,1 0 1,0 0-1,0 0 1,1 0-1,-1 0 1,0 1-1,0-1 0,0 0 1,1 0-1,-1 0 1,1 1-1,-1-1 1,1 0-1,-1 1 0,1-1 1,0 0-1,0 1 1,0 2-1,-2 32-47,2-30 43,0 0-34,0 0 1,1-1-1,0 1 1,0 0-1,0-1 1,0 1-1,1-1 1,0 1 0,0-1-1,1 0 1,4 8-1,-5-10 12,1 0-1,-1 0 1,1 0 0,0 0-1,0 0 1,0-1 0,0 1 0,1-1-1,-1 0 1,0 0 0,1 0-1,0 0 1,-1-1 0,1 1-1,0-1 1,0 0 0,7 1-1,-8-2 35,1 0 0,-1 0 0,1 0 0,0 0 0,-1 0 0,1-1 0,-1 1 0,1-1 0,-1 0 0,1 0 0,-1 0-1,0-1 1,1 1 0,-1-1 0,0 0 0,0 0 0,0 0 0,0 0 0,-1 0 0,5-5 0,2-3 32,-1-1 0,1-1-1,-2 1 1,7-14 0,-2 4-27,-10 18 31,0 1 0,-1-1 0,0 1 0,0-1 0,0 0 0,0 1 0,0-1 0,0 0 0,0 0 0,-1 0 0,0 1 0,1-5 1361,7 48-556,5 66-1410,-13-107 491,0 0 1,0 0-1,0 1 0,0-1 0,0 0 0,0 0 1,0 1-1,0-1 0,0 0 0,0 0 0,1 1 1,-1-1-1,0 0 0,0 0 0,0 0 1,0 1-1,1-1 0,-1 0 0,0 0 0,0 0 1,0 0-1,1 0 0,-1 1 0,0-1 0,0 0 1,1 0-1,-1 0 0,0 0 0,0 0 1,1 0-1,-1 0 0,0 0 0,0 0 0,1 0 1,-1 0-1,0 0 0,1 0 0,-1 0 0,0 0 1,0 0-1,1 0 0,-1 0 0,0 0 1,0-1-1,0 1 0,1 0 0,-1 0 0,0 0 1,0 0-1,1 0 0,-1-1 0,0 1 0,0 0 1,0 0-1,0 0 0,1-1 0,-1 1 1,0 0-1,0 0 0,0-1 0,0 1 0,0 0 1,0 0-1,0-1 0,0 1 0,0 0 0,0 0 1,0-1-1,14-54-8744,-9 19 1698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5.7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23 288,'0'-11'8168,"0"3"-4324,0 5 832,0 17-5797,0 6 448,0 6-1921,0 8-1122,0-1-4323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6.1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0 184 3011,'1'0'438,"0"0"0,0 1 1,0-1-1,0 0 0,0 1 1,0-1-1,0 0 0,1 0 0,-1 0 1,0 0-1,0 0 0,0 0 1,0 0-1,0-1 0,0 1 0,0 0 1,0-1-1,0 1 0,1-1 1,17-16 2921,7-31-2852,-22 39 86,5-12-459,-7 15 4,0 0 1,0 0-1,1 0 0,-1 1 0,1-1 0,1 1 1,-1 0-1,1 0 0,8-9 0,-12 14-113,1 0 0,-1 0-1,1 1 1,0-1 0,-1 0 0,1 0-1,-1 1 1,1-1 0,-1 0 0,1 1 0,-1-1-1,1 1 1,-1-1 0,1 0 0,-1 1-1,1-1 1,-1 1 0,0-1 0,1 1-1,-1 0 1,0-1 0,1 1 0,-1-1-1,0 1 1,0-1 0,1 1 0,-1 0-1,0-1 1,0 1 0,0 0 0,0-1-1,0 1 1,0 0 0,0 0 0,4 25 183,-3 9 194,-2-28-390,1 1 0,0-1 0,0 0 0,1 0 0,0 1 0,0-1 0,5 14 0,-6-21-20,0 1 1,0-1 0,1 1-1,-1-1 1,0 1-1,0-1 1,1 0 0,-1 1-1,0-1 1,1 1-1,-1-1 1,1 0 0,-1 1-1,1-1 1,-1 0 0,0 1-1,1-1 1,-1 0-1,1 0 1,-1 1 0,1-1-1,-1 0 1,1 0 0,0 0-1,-1 0 1,1 0-1,-1 0 1,1 0 0,-1 0-1,1 0 1,-1 0-1,1 0 1,-1 0 0,1 0-1,0 0 1,-1 0 0,1-1-1,-1 1 1,1 0-1,-1 0 1,0-1 0,1 1-1,-1 0 1,1-1 0,17-17 84,18-45-464,-22 36 371,26-36 0,-39 62 57,-1 1 0,0-1 0,0 1-1,1-1 1,-1 1 0,0 0 0,1-1 0,-1 1 0,0 0 0,1-1-1,-1 1 1,1 0 0,-1-1 0,1 1 0,-1 0 0,0 0 0,1 0-1,-1-1 1,1 1 0,-1 0 0,1 0 0,-1 0 0,1 0 0,-1 0-1,1 0 1,-1 0 0,1 0 0,-1 0 0,1 0 0,-1 0-1,1 0 1,-1 0 0,1 0 0,-1 1 0,1-1 0,-1 0 0,1 0-1,-1 1 1,1-1 0,-1 0 0,0 0 0,1 1 0,-1-1 0,1 1-1,-1-1 1,0 0 0,1 1 0,-1-1 0,0 1 0,0-1 0,1 0-1,-1 1 1,0-1 0,0 2 0,13 29 51,-11-25 123,6 20-105,-6-18-95,1-1 0,-1 1 1,1 0-1,0-1 0,1 0 0,0 0 0,5 7 0,-9-13-65,0-1 0,0 0 0,0 0 0,1 1 0,-1-1 0,0 0 0,0 0 0,1 0 0,-1 1 0,0-1 0,1 0 1,-1 0-1,0 0 0,1 0 0,-1 0 0,0 1 0,1-1 0,-1 0 0,0 0 0,1 0 0,-1 0 0,0 0 0,1 0 0,-1 0 0,0 0 0,1 0 0,-1 0 1,0-1-1,1 1 0,-1 0 0,0 0 0,0 0 0,1 0 0,-1 0 0,0-1 0,1 1 0,-1 0 0,0 0 0,0 0 0,1-1 0,-1 1 0,0 0 0,0 0 1,1-1-1,-1 1 0,0 0 0,0-1 0,0 1 0,0 0 0,0-1 0,1 1 0,-1 0 0,0-1 0,7-21-2489,-6 18 1911,7-30-4925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6.5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 11947,'0'0'4724,"0"10"-3933,-2 286 2456,0 3-3804,2-309-3687,0-39-3085,-2 21 864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6.9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55 13741,'21'0'2274,"7"0"-416,13 0-193,9-7-1248,3-3-225,2 0-192,-2-1-576,-1-6-3652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21.8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187 1 8360,'3'5'6949,"-2"6"-5165,-2 15-2338,1-24 1151,-5 39 68,-3 0 0,-22 72-1,17-65-544,-49 148 302,-5 21-353,63-207-1617,4-19-1517,4-18-714,9-14-844</inkml:trace>
  <inkml:trace contextRef="#ctx0" brushRef="#br0" timeOffset="1">294 183 6022,'-2'49'2609,"-3"1"1,-16 67 0,0 7-675,-37 159 670,45-253-2589,2-7-1955,8-7-2790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36.2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21 348 8808,'-8'0'-1486,"-4"0"13442,22 0-10169,47 0-1580,-1-2-1,62-11 1,111-16 249,-114 17-309,172-30 264,-20-14 53,-39 8 17,128-23-172,-52 33 188,-248 35-372,60-11 1,-109 11-83,-22 1-1464,-11-2-2652,9-7-1628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36.9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1 12908,'-2'3'658,"1"1"-1,-1 0 0,1 0 1,0 0-1,0 0 0,-1 7 1,1 50 1087,2-23-1066,-3 102 596,2-140-1264,0-11-273,1-42-150,1 32 304,-1-1 1,-1 0-1,-2 1 1,-6-42-1,3 53 193,0-4 447,5 14-493,0 0 0,0-1-1,0 1 1,0 0 0,0-1 0,1 1 0,-1 0 0,0-1 0,0 1 0,0 0 0,1 0 0,-1-1 0,0 1 0,0 0 0,0 0-1,1 0 1,-1-1 0,0 1 0,1 0 0,-1 0 0,0 0 0,0 0 0,1 0 0,-1 0 0,0-1 0,1 1 0,-1 0 0,0 0 0,1 0-1,-1 0 1,0 0 0,1 0 0,-1 0 0,0 0 0,1 0 0,-1 0 0,0 1 0,0-1 0,1 0 0,-1 0 0,0 0 0,1 0-1,47 7-32,53 13-1,-99-19-8,-1-1 0,1 0 1,-1 1-1,1-1 0,-1 1 0,1-1 0,-1 1 1,0 0-1,1-1 0,-1 1 0,0 0 0,0 0 0,1 0 1,-1 0-1,0 0 0,0 0 0,0 0 0,0 1 1,0-1-1,-1 0 0,1 1 0,0-1 0,0 0 1,-1 1-1,1-1 0,-1 1 0,0-1 0,1 1 0,-1-1 1,0 1-1,0 2 0,0-1 49,-1-1 0,1 1 0,-1 0 0,0 0 0,0 0 0,0 0 0,-1-1 0,1 1 0,-1-1 0,1 1 0,-1-1 0,0 1 0,0-1 0,0 0 0,-3 3 0,-42 34 912,-42 42 1228,84-74-2138,4-6-57,0 0-1,1 0 1,-1 1-1,0-1 0,0 0 1,0 0-1,0 0 1,0 0-1,0 0 0,0-1 1,0 1-1,0 0 0,0 0 1,-2 0-1,3-1-476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38.9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0 7335,'-21'46'4188,"15"-33"-4017,0-1 1,-8 25 0,8-16 274,1 0 0,1 1-1,-3 41 1987,8-61-2405,0-1 0,0 1 0,0-1 0,0 0 0,1 1 0,-1-1 0,1 0 0,-1 0 0,1 0 1,-1 0-1,1 0 0,0 0 0,-1 0 0,1 0 0,0-1 0,0 1 0,-1-1 0,1 1 0,0-1 0,0 0 0,2 0 0,43 4 355,-45-4-353,0 0 1,0 0-1,0 0 0,0-1 1,0 1-1,0 0 0,0-1 1,0 0-1,0 1 1,0-1-1,0 0 0,0 0 1,-1 0-1,1 0 0,0 0 1,-1 0-1,1-1 0,0 1 1,2-3-1,-3 1 7,1 0 0,-1 1-1,1-1 1,-1 0 0,0 0-1,0 0 1,0 0 0,-1 0 0,1 0-1,-1 0 1,1 0 0,-1-6 0,-3 17 320,0 1 1,-1-1-1,-8 15 1,2-3 103,1-1 1,-10 30 0,15-27-676,0 0 0,1 0 0,0 34 0,3-56 83,1 1-1,-1-1 1,0 0-1,0 0 1,1 1-1,-1-1 1,0 0 0,1 0-1,-1 1 1,1-1-1,-1 0 1,0 0 0,1 0-1,-1 0 1,0 1-1,1-1 1,-1 0-1,1 0 1,-1 0 0,1 0-1,-1 0 1,0 0-1,1 0 1,-1 0-1,1 0 1,-1-1 0,0 1-1,1 0 1,-1 0-1,1 0 1,-1 0-1,0 0 1,1-1 0,-1 1-1,1-1 1,15-5-3189,1-15-2866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39.3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10954,'0'0'4933,"0"2"-3235,4 2-1154,5-1 225,1 5 128,2 1-769,3-4 128,-1-1-288,-4-2 192,-2-2-288,-2 0-160,1 0-801,-1 0-1217,2 0-2018,-2-4-4453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40.0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1 14318,'6'1'5352,"28"5"-5457,-32-5 104,0-1 0,0 1 1,0 0-1,0 1 0,0-1 0,0 0 0,0 0 0,-1 1 1,1-1-1,0 1 0,-1 0 0,1-1 0,-1 1 0,0 0 1,0 0-1,1 0 0,-1 0 0,0 0 0,-1 0 0,1 0 1,0 0-1,-1 0 0,1 1 0,-1-1 0,1 0 0,-1 0 0,0 1 1,0-1-1,0 0 0,0 0 0,-1 3 0,0 4 18,0-1 0,0 0-1,-1 1 1,0-1 0,-1 0 0,1 0-1,-5 8 1,-84 132 202,89-145-201,-1 0 1,2 0-1,-1 0 1,0 1-1,1-1 1,-1 0-1,1 1 1,0-1-1,0 1 1,-1 5-1,3-8-21,-1 0-1,0 0 1,0 0 0,1 0-1,-1 0 1,1 0-1,-1 0 1,1 0 0,-1 0-1,1-1 1,-1 1-1,1 0 1,0 0 0,-1 0-1,1-1 1,0 1 0,0 0-1,0-1 1,0 1-1,-1-1 1,1 1 0,0-1-1,0 1 1,0-1 0,0 0-1,0 0 1,0 1-1,0-1 1,0 0 0,0 0-1,0 0 1,0 0 0,0 0-1,0 0 1,0 0-1,0 0 1,2-1 0,5 1-252,-1-1 0,0 0 1,1-1-1,-1 1 0,0-2 1,1 1-1,-1-1 0,0 0 1,-1 0-1,1 0 1,-1-1-1,1 0 0,-1-1 1,0 0-1,-1 0 0,1 0 1,-1 0-1,0-1 0,5-6 1,-5 6-22,1-1-1,-1 1 1,0-1 0,-1-1 0,0 1 0,5-11-1,-4-12 4992,-27 31-2441,20 1-2268,1-1-1,-1 1 0,1-1 1,0 1-1,-1-1 1,1 1-1,0 0 1,0 0-1,0 0 0,0 0 1,0 0-1,0 0 1,1 0-1,-1 0 0,1 0 1,-1 4-1,1-5-2,0 0 0,0 0-1,0 0 1,0 0 0,0 0 0,0 0-1,0 0 1,0 0 0,0-1-1,1 1 1,-1 0 0,0 0-1,1 0 1,-1 0 0,1 0 0,-1 0-1,1-1 1,-1 1 0,1 0-1,-1 0 1,1-1 0,0 1-1,0 0 1,-1-1 0,1 1 0,0-1-1,0 1 1,0-1 0,-1 1-1,1-1 1,0 0 0,0 1 0,0-1-1,0 0 1,0 0 0,0 0-1,0 1 1,1-1 0,2 0 16,-1 0 1,1 0-1,-1 0 1,1 0-1,-1 0 1,1-1-1,0 1 1,-1-1-1,0 0 1,1 0-1,-1 0 1,0-1-1,1 1 1,-1-1-1,0 0 1,4-3-1,-3 1 16,0 0 1,0-1-1,-1 0 0,0 1 0,0-1 0,0 0 0,-1-1 1,1 1-1,1-9 0,-2 10-20,-1 0 0,0 0 1,0 0-1,0 0 0,0-1 0,-1 1 0,1 0 0,-1 0 0,0 0 1,-1 0-1,1-1 0,-1 1 0,-1-6 0,1 8 7,0 1-1,0-1 1,0 0 0,0 0-1,0 0 1,-1 0-1,1 1 1,0-1 0,-1 1-1,1-1 1,-1 1-1,0 0 1,0-1 0,1 1-1,-1 0 1,0 0-1,0 0 1,0 0 0,0 1-1,0-1 1,0 0-1,0 1 1,0-1 0,0 1-1,-1 0 1,-2 0-1,-1-1 24,0 1-1,1 0 0,-1 1 0,0-1 0,0 1 1,0 0-1,1 0 0,-1 1 0,0-1 0,1 1 1,0 1-1,-6 2 0,8-3-155,0 1 0,0-1 1,0 0-1,1 1 0,-1 0 0,1-1 1,0 1-1,0 0 0,0 0 1,0 1-1,0-1 0,1 0 0,-1 1 1,1-1-1,0 1 0,0-1 0,0 1 1,1-1-1,-1 1 0,1 6 0,-1-6-422,1-2 124,0-1 0,0 1 1,-1 0-1,1-1 0,0 1 0,1-1 0,-1 1 0,0 0 0,0-1 0,1 1 1,0 2-1,10 3-4940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40.7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8 196 9417,'-4'1'9228,"2"-7"-7368,2-10-1777,-1 11-83,1 1 0,0-1 0,0 0 0,0 1 0,0-1 1,1 0-1,0 1 0,0-1 0,0 0 0,0 1 0,1-1 1,0 1-1,0 0 0,0 0 0,4-7 0,-6 11-3,0 0 0,1-1 0,-1 1 0,0 0 0,0 0 0,0 0 0,0-1 0,0 1 0,1 0-1,-1 0 1,0-1 0,0 1 0,0 0 0,1 0 0,-1 0 0,0 0 0,0-1 0,1 1 0,-1 0 0,0 0 0,0 0 0,1 0 0,-1 0 0,0 0-1,0 0 1,1 0 0,-1 0 0,0 0 0,1 0 0,-1 0 0,0 0 0,0 0 0,1 0 0,-1 0 0,0 0 0,0 0 0,1 0 0,-1 0 0,0 0-1,0 0 1,1 1 0,-1-1 0,0 0 0,0 0 0,1 0 0,-1 0 0,0 1 0,0-1 0,0 0 0,1 0 0,-1 1 0,0-1 0,0 0 0,0 0-1,0 1 1,0-1 0,0 0 0,0 0 0,1 1 0,-1-1 0,0 0 0,0 0 0,0 1 0,0-1 0,0 0 0,0 1 0,2 21-246,-2-20 239,2 45 106,0-47-159,-1 0-1,1 0 1,-1-1 0,1 1 0,-1 0-1,1-1 1,-1 1 0,1-1 0,-1 0-1,0 0 1,1 1 0,1-3 0,7-6-128,-1-1 1,1 0 0,12-19 0,-13 17 164,0 0 0,18-17 1,-25 68 542,-6 40-1098,4-78-332,1-1 754,0-1 0,0 0 0,1 0 0,-1 1-1,0-1 1,0 0 0,0 0 0,0 0 0,0 0 0,0-1 0,0 1 0,-1 0 0,1 0 0,0 0 0,0-2 0,1 0-184,55-82-2093,-24 26 5913,-33 58-3436,0 1 1,0 0 0,0-1 0,1 1-1,-1 0 1,0 0 0,0-1-1,0 1 1,1 0 0,-1 0 0,0-1-1,0 1 1,1 0 0,-1 0 0,0 0-1,0 0 1,1-1 0,-1 1 0,0 0-1,1 0 1,-1 0 0,0 0 0,1 0-1,-1 0 1,0 0 0,1 0 0,-1 0-1,0 0 1,1 0 0,-1 0-1,0 0 1,1 0 0,-1 0 0,0 0-1,0 0 1,1 1 0,-1-1 0,0 0-1,1 0 1,-1 0 0,0 0 0,0 1-1,1-1 1,-1 0 0,0 0 0,0 0-1,1 1 1,-1-1 0,0 0 0,0 1-1,0-1 1,0 0 0,1 0-1,-1 1 1,0-1 0,0 1 0,12 19-414,-11-17 575,40 79-2163,-23-53-2081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47.7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193 630 1313,'13'-60'1249,"-9"2"-448,-4 0 192,0 3-705,0 4-352,-15 4-224,-5 1-32,-1 1 448,-7-3-128,-1 1 64,0 1-160,-3 12 128,-3-1-2018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07.7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26 5477,'-35'-25'6711,"35"30"-2338,-1 16-3521,1 0-798,15 247 1055,-2-106-931,42 1274 767,21-185-705,-73-1226-186,15 205 292,-18-230-314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08.5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 2787,'-1'0'336,"1"0"1,0 0 0,-1 0-1,1 0 1,-1 0 0,1 0-1,0 0 1,-1 0 0,1 0-1,-1 0 1,1 0-1,0 1 1,-1-1 0,1 0-1,-1 0 1,1 0 0,0 1-1,-1-1 1,1 0 0,0 0-1,-1 1 1,1-1 0,0 0-1,-1 0 1,1 1 0,0-1-1,0 0 1,0 1 0,-1-1-1,1 1 1,0 0-1,-5 20 2295,7 30-4238,-2-42 2612,6 37-568,3 0-1,1-1 1,2 0 0,22 53-1,-29-86-358,-1 0 1,2-1-1,0 0 0,8 12 0,-13-21-64,0 0 0,1 0 1,-1 0-1,1 0 1,0-1-1,0 1 1,0 0-1,-1-1 0,1 0 1,1 1-1,-1-1 1,0 0-1,3 1 1,-4-2 8,1 0 0,-1 0 0,1 0 0,-1 0 1,0 0-1,1 0 0,-1 0 0,0-1 1,1 1-1,-1 0 0,0-1 0,1 1 0,-1-1 1,0 0-1,0 1 0,0-1 0,1 0 1,-1 0-1,0 0 0,0 1 0,0-1 0,0 0 1,-1-1-1,1 1 0,1-2 0,13-19 164,-2-1 0,0 0 0,15-40 0,11-22 74,-14 42-277,-12 22 0,-1-1 0,9-23 0,-21 45 23,0-1 0,0 1 0,0-1 0,0 1-1,0-1 1,0 1 0,0 0 0,0-1 0,0 1 0,0-1 0,0 1-1,0 0 1,-1-1 0,1 1 0,0-1 0,0 1 0,-1 0 0,1-1 0,0 1-1,0 0 1,-1-1 0,1 1 0,0 0 0,-1 0 0,1-1 0,0 1-1,-1 0 1,1 0 0,0 0 0,-1-1 0,1 1 0,-1 0 0,1 0-1,0 0 1,-1 0 0,1 0 0,-1 0 0,1 0 0,-1 0 0,-23-4 504,17 4-331,-42-8 554,-1 3 0,0 2 1,-58 3-1,104 0-731,0 1 1,1-1 0,-1 1-1,0 0 1,0 0 0,0 0-1,1 0 1,-1 1 0,0-1-1,-3 3 1,6-3-240,-1 0 1,1 1-1,-1-1 0,1 0 0,0 1 1,-1-1-1,1 1 0,0 0 0,0-1 1,0 1-1,0 0 0,1-1 0,-1 1 0,0 0 1,1 0-1,-1 0 0,1 0 0,-1-1 1,1 1-1,0 0 0,0 3 0,0 8-5203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09.8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8 309 10602,'-3'-10'1332,"1"-1"0,1 1-1,0-1 1,0-19 0,2 23-1146,0 0-1,0 0 0,1 0 1,-1 0-1,2 0 1,-1 1-1,1-1 1,0 1-1,0 0 1,1-1-1,-1 2 0,9-11 1,-3 5-96,0 1 0,1 0 0,17-14 0,-23 20-72,0 1-1,1 1 1,-1-1-1,1 0 1,0 1-1,0 0 1,0 0-1,-1 1 0,2-1 1,-1 1-1,0 0 1,10 0-1,-13 1 16,0 1-1,0 0 0,0 0 1,0 0-1,0 0 1,-1 0-1,1 1 1,0-1-1,0 0 1,-1 1-1,1 0 0,-1-1 1,1 1-1,-1 0 1,0-1-1,0 1 1,1 0-1,-2 0 1,1 0-1,0 0 0,0 0 1,0 0-1,0 4 1,16 57 663,-17-59-681,4 25 161,-1 0 0,-1 1 1,-3 33-1,0-27-104,5 50-1,-4-86-85,1 0 0,-1 0 0,0 0 0,0-1 0,0 1 0,0 0 0,0 0-1,0 0 1,0-1 0,0 1 0,0 0 0,1 0 0,-1 0 0,0 0 0,0-1 0,0 1-1,0 0 1,1 0 0,-1 0 0,0 0 0,0 0 0,0 0 0,1 0 0,-1 0 0,0 0-1,0-1 1,0 1 0,1 0 0,-1 0 0,0 0 0,0 0 0,0 0 0,1 0-1,-1 0 1,0 0 0,0 0 0,0 1 0,1-1 0,-1 0 0,0 0 0,0 0 0,0 0-1,1 0 1,-1 0 0,0 0 0,0 0 0,0 0 0,0 1 0,1-1 0,-1 0 0,0 0-1,0 0 1,0 0 0,0 1 0,0-1 0,0 0 0,1 0 0,-1 0 0,0 1 0,0-1-1,0 0 1,0 0 0,10-17-292,21-65 162,-15 38 44,1 1-1,3 1 1,33-56 0,-52 97 99,-1 0 1,1 0-1,0 1 1,-1-1-1,1 0 0,0 0 1,-1 0-1,1 0 0,0 1 1,0-1-1,0 0 1,0 1-1,0-1 0,-1 1 1,1-1-1,0 1 1,0-1-1,2 1 0,-3 0 3,1 0-1,-1 0 0,1 0 0,0 0 1,-1 1-1,1-1 0,-1 0 1,1 0-1,-1 1 0,1-1 1,-1 0-1,0 1 0,1-1 1,-1 1-1,1-1 0,-1 0 1,0 1-1,1-1 0,-1 1 0,0-1 1,1 1-1,-1-1 0,0 1 1,0 0-1,10 41 307,-10-40-269,3 28 262,-2 44 0,-2-47-304,1 0 0,6 36 0,-6-62-41,0-1 0,0 1 0,0 0 1,0 0-1,0-1 0,0 1 0,0 0 0,1-1 0,-1 1 0,0 0 1,0 0-1,1-1 0,-1 1 0,0 0 0,1-1 0,-1 1 0,0-1 1,1 1-1,-1 0 0,1-1 0,-1 1 0,1-1 0,0 1 1,-1-1-1,1 0 0,-1 1 0,1-1 0,0 0 0,1 1 0,-1-1-36,0-1 0,0 1 0,0 0 0,0-1 0,0 0 0,0 1 0,0-1 0,0 0 0,0 1 0,0-1 0,0 0 0,-1 0 0,1 0 0,0 0 0,0 1 0,0-3 0,24-42-1355,11-45 266,-23 54 1210,1 1 1,2 0-1,24-37 1,-40 73-3,-1-1 1,1 0-1,0 0 0,1 1 1,-1-1-1,0 0 0,0 1 1,0-1-1,0 0 0,0 1 1,0-1-1,0 0 1,0 0-1,0 1 0,1-1 1,-1 0-1,0 0 0,0 1 1,0-1-1,1 0 0,-1 0 1,0 0-1,0 1 1,1-1-1,-1 0 0,0 0 1,0 0-1,1 0 0,-1 1 1,0-1-1,1 0 1,-1 0-1,0 0 0,0 0 1,1 0-1,-1 0 0,0 0 1,1 0-1,-1 0 0,0 0 1,1 0-1,-1 0 1,0 0-1,0 0 0,1 0 1,-1 0-1,0-1 0,1 1 1,-1 0-1,0 0 0,0 0 1,1 0-1,-1 0 1,0-1-1,0 1 0,1 0 1,-1 0-1,0-1 0,0 1 1,0 0-1,1 0 0,-1-1 1,0 1-1,0 0 1,3 35 751,-2-26-495,0 7-102,1 13 61,2 1 0,12 48 0,-15-71-250,1-1 1,0 0-1,1 1 1,-1-1-1,1 0 1,0-1-1,1 1 1,-1 0-1,1-1 0,0 0 1,1 0-1,-1 0 1,1 0-1,0-1 1,0 0-1,0 0 0,1 0 1,7 3-1,-9-5-3,-1-1-1,1 1 1,0-1 0,0 0-1,-1 0 1,1 0-1,0-1 1,0 0-1,0 1 1,0-1-1,0-1 1,0 1 0,0 0-1,0-1 1,0 0-1,0 0 1,-1 0-1,6-3 1,-4 1 12,0 0 0,0 0 0,0-1 0,-1 0 0,1 0 0,-1 0 0,0 0 0,0-1 0,-1 1 0,1-1 0,2-6 0,4-9 0,0 0 0,-2-1 1,-1 0-1,0 0 0,4-30 0,-6 17 52,-1 0 0,-2-55 0,-2 88-55,0 1 0,0-1 0,-1 1 0,1 0 0,0-1 1,0 1-1,-1 0 0,1-1 0,0 1 0,0 0 0,-1-1 0,1 1 0,0 0 1,-1 0-1,1 0 0,-1-1 0,1 1 0,0 0 0,-1 0 0,1 0 1,-1 0-1,1 0 0,0-1 0,-1 1 0,1 0 0,-1 0 0,1 0 1,-1 0-1,1 0 0,0 0 0,-1 1 0,0-1 0,-15 3 220,12 0-214,1 0 0,0 1 0,0-1 1,0 0-1,0 1 0,0 0 0,1 0 0,0-1 1,0 1-1,0 1 0,0-1 0,0 0 0,0 5 1,-13 61-30,11-36-9,1 1-1,4 68 1,-1-99 10,1 0-1,0-1 0,0 1 1,0 0-1,0-1 0,1 1 1,-1-1-1,1 1 1,0-1-1,0 0 0,0 0 1,0 1-1,1-1 1,-1-1-1,1 1 0,0 0 1,0-1-1,0 1 1,0-1-1,0 0 0,0 0 1,1 0-1,-1-1 1,1 1-1,-1-1 0,1 0 1,0 0-1,5 1 1,-3 0-12,1-1 0,0 0 1,-1 0-1,1-1 0,0 0 1,0 0-1,0-1 0,-1 0 1,1 0-1,0 0 0,-1-1 0,1 0 1,-1 0-1,0-1 0,11-5 1,-7 1 32,-1 0-1,0-1 1,0 0 0,-1-1 0,0 1-1,-1-1 1,9-15 0,38-76-57,-38 68 37,20-32-1,-35 62 7,0 1 0,-1-1-1,1 1 1,0-1-1,1 1 1,-1 0 0,0-1-1,0 1 1,0 0-1,1 0 1,-1 0 0,1 0-1,-1 0 1,1 0-1,-1 1 1,3-2-1,-3 2 2,-1 0 0,1 0 0,0 0-1,-1 0 1,1 1 0,0-1-1,-1 0 1,1 0 0,0 1 0,-1-1-1,1 0 1,-1 1 0,1-1 0,-1 1-1,1-1 1,-1 1 0,1-1-1,-1 1 1,1-1 0,-1 1 0,0-1-1,1 1 1,-1-1 0,0 1 0,1 0-1,-1-1 1,0 2 0,3 5 49,-1 1 1,0 0-1,-1 0 1,0 0-1,0 11 1,1 193 782,-3-116-623,1-92-244,0-3-35,1 0 1,-1 0-1,0-1 0,0 1 1,0 0-1,1 0 0,-1 0 1,0 0-1,-1 0 0,1 0 1,0 0-1,0-1 0,0 1 1,0 0-1,-1 0 0,1 0 1,0 0-1,-1-1 0,1 1 1,0 0-1,-1 0 0,1-1 1,-1 1-1,0 0 0,1 0 1,-1-1-1,1 1 0,-1-1 1,0 1-1,0-1 0,1 1 1,-1-1-1,-2 1 0,3-3-3301,0-12-2487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22.1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120 1 10474,'-12'30'2658,"-2"1"-928,2 5-481,1 0-448,-1 2-289,2 0-383,2-2-1,-2-4-192,-2-8-385,6-11-416,-1-10-31,3-3-1122,2-12-3043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10.6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 12812,'6'838'9684,"-6"-814"-9711,0-15-63,-1 0 0,2 0 0,-1 1 0,1-1 0,0 0 0,1 0 0,4 13 0,-6-22 39,0 0 1,0-1 0,0 1-1,0 0 1,1 0 0,-1 0-1,0-1 1,0 1 0,0 0-1,0 0 1,0-1 0,0 1-1,0 0 1,0 0 0,1 0-1,-1 0 1,0-1 0,0 1-1,0 0 1,0 0 0,1 0-1,-1 0 1,0 0 0,0-1-1,0 1 1,1 0 0,-1 0-1,0 0 1,0 0 0,0 0-1,1 0 1,-1 0 0,0 0-1,0 0 1,1 0 0,-1 0-1,0 0 1,0 0 0,1 0-1,-1 0 1,0 0 0,0 0-1,0 0 1,1 0 0,-1 0-1,0 0 1,0 0 0,0 1-1,1-1 1,-1 0 0,0 0-1,0 0 1,0 0 0,1 0-1,-1 1 1,0-1 0,0 0-1,0 0 1,0 0 0,0 1-1,0-1 1,1 0 0,-1 0-1,0 0 1,0 1 0,0-1-1,0 0 1,0 0 0,0 1-1,7-33-4390,0-16-3834</inkml:trace>
  <inkml:trace contextRef="#ctx0" brushRef="#br0" timeOffset="1">4 370 12556,'-4'-3'9096,"17"-1"-8903,9-3 255,9-6-352,6-5 192,4-4-576,0 0 384,-1 0-768,3 6-674,-2 5-1536,-6 7-2948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11.9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0 780 9929,'3'8'5415,"4"-8"-3673,10-11-1302,-7 1-241,-2 0 1,1-1-1,-1 0 0,-1 0 1,0-1-1,7-15 0,29-80-9,-33 77-145,-1-1-1,-1 1 1,-2-1-1,-1-1 1,2-53-1,-7 84 36,-3 23-85,0-10-36,0 1-1,1 0 1,-1 22 0,3-34 35,0 0 0,1 0 0,-1-1 0,0 1 0,1 0 0,-1 0 0,1-1 0,-1 1 0,1 0 0,-1-1 0,1 1 0,0 0 1,-1-1-1,1 1 0,0-1 0,-1 1 0,1-1 0,0 1 0,0-1 0,-1 0 0,1 1 0,0-1 0,0 0 0,0 0 0,0 1 1,-1-1-1,1 0 0,0 0 0,0 0 0,0 0 0,1 0 0,36-1-25,-31 0 22,21-5 28,-25 5-13,0-1-1,1 1 1,-1 0-1,0 1 1,0-1-1,1 1 1,-1-1-1,0 1 1,1 0-1,-1 0 1,0 0-1,1 0 1,5 2-1,-8-1-2,-1 0 0,1 0-1,0 0 1,-1 0 0,1 0 0,0 0-1,-1 0 1,1 1 0,-1-1 0,0 0-1,1 0 1,-1 0 0,0 1 0,0-1-1,0 0 1,0 0 0,0 2 0,0 27 99,0-20-56,-2 62 141,0-23-46,7 65 0,-5-109-117,1 1-1,0-1 0,1 1 0,-1-1 0,1 0 0,0 0 0,0 0 0,1 0 1,-1 0-1,1 0 0,0-1 0,0 1 0,1-1 0,-1 0 0,1 0 1,0 0-1,0 0 0,0-1 0,1 0 0,-1 1 0,1-2 0,0 1 0,0 0 1,0-1-1,0 0 0,0 0 0,1-1 0,-1 0 0,0 1 0,1-2 1,-1 1-1,1-1 0,-1 1 0,1-2 0,-1 1 0,1 0 0,-1-1 0,1 0 1,-1-1-1,0 1 0,0-1 0,0 0 0,1 0 0,-2 0 0,1-1 0,0 0 1,6-4-1,2-4 8,-1-1 1,1 0-1,-2-1 1,0 0 0,0 0-1,-2-1 1,1-1-1,-2 0 1,0 0-1,-1 0 1,0-1-1,-1 0 1,-1-1-1,-1 1 1,0-1 0,-1 0-1,-1 0 1,0 0-1,-1 0 1,-1 0-1,-3-23 1,3 38-36,-1 0 0,1 0 0,-1 0 0,1 0 0,-1 1 0,1-1 0,-1 0 0,0 0 0,0 0 1,0 1-1,0-1 0,0 0 0,0 1 0,-1-1 0,1 1 0,-1-1 0,1 1 0,-1 0 0,1 0 0,-1-1 0,0 1 0,1 0 1,-1 0-1,-3 0 0,4 0 22,-1 1 1,1 0-1,0-1 1,-1 1 0,1 0-1,-1 0 1,1 0-1,0 1 1,-1-1 0,1 0-1,-1 0 1,1 1-1,0-1 1,-1 1-1,1-1 1,0 1 0,-1-1-1,1 1 1,0 0-1,0 0 1,0 0 0,0 0-1,0 0 1,0 0-1,0 0 1,0 0 0,0 0-1,0 0 1,0 0-1,1 0 1,-1 1-1,0-1 1,0 2 0,-5 17 397,0 0 1,1 0 0,2 1-1,0 0 1,1-1 0,0 1-1,4 38 1,-2-21 333,1-13-226,1 0 0,1 0 0,1 0 0,1 0 0,12 36 0,-11-45-373,0 0-1,1-1 1,0 0 0,1-1-1,1 0 1,0 0-1,1 0 1,1-2 0,17 18-1,-23-25-226,0-1 0,1 0 0,-1 0-1,1-1 1,0 0 0,0 0 0,0 0 0,0-1-1,1 1 1,-1-1 0,1-1 0,-1 0 0,1 1-1,0-2 1,-1 1 0,12-1 0,-7-2-643,0 1 0,-1-2 1,1 1-1,-1-1 0,0-1 0,0 0 1,0 0-1,-1-1 0,18-12 1,61-47-11475</inkml:trace>
  <inkml:trace contextRef="#ctx0" brushRef="#br0" timeOffset="1">2337 8 17072,'-4'0'1794,"-9"0"-417,13 15-1057,0 19-31,0 17-161,0 20 609,0 15-481,0 12 192,0 13 1,0 7-161,0 4-192,0-7-96,2-15 64,3-23-705,5-32-960,6-27-929,7-18-2019,-1-38-7526</inkml:trace>
  <inkml:trace contextRef="#ctx0" brushRef="#br0" timeOffset="2">2701 1 13965,'-15'34'5164,"7"4"-3504,3 41-935,5-72-394,0 59 263,2 1 0,18 105 1,3-55-577,33 224-2022,-56-325 346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12.7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15471,'0'0'2818,"25"14"-2433,16 1 928,12 1-384,15-3-225,10-6-319,3-3-257,-3-4-256,-4 0-1954,-15-7-3299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14.1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203 947 14542,'-6'7'4112,"5"-15"-907,2-5-3540,0-7 472,-1 12-112,1 1 1,-1 0-1,-1-1 0,1 1 1,-1 0-1,-4-15 1,4 21-24,1-1 0,-1 1 1,0-1-1,0 1 0,0-1 1,-1 1-1,1-1 0,0 1 0,0 0 1,-1 0-1,1 0 0,-1 0 1,1 0-1,-1 0 0,1 0 1,-1 0-1,0 1 0,1-1 0,-1 0 1,0 1-1,0 0 0,0-1 1,1 1-1,-1 0 0,0 0 1,0 0-1,0 0 0,1 0 1,-1 0-1,0 1 0,0-1 0,1 1 1,-1-1-1,-2 1 0,0 1-8,0 0-1,0-1 0,1 1 0,-1 1 0,0-1 1,1 0-1,-1 1 0,1 0 0,0 0 1,0 0-1,0 0 0,0 0 0,1 1 0,-1-1 1,-2 6-1,-6 10-43,-14 33 0,21-44 56,-4 12-22,1 0 1,0 0 0,2 1-1,0 0 1,1 0-1,1 1 1,0 31 0,3-52 2,0 0 1,0 1-1,1-1 0,-1 0 1,0 0-1,0 0 0,0 0 1,1 1-1,-1-1 1,1 0-1,-1 0 0,1 0 1,-1 0-1,1 0 1,-1 0-1,1 0 0,0 0 1,0 0-1,-1 0 0,1-1 1,0 1-1,0 0 1,0 0-1,0-1 0,0 1 1,0-1-1,0 1 1,0-1-1,0 1 0,0-1 1,1 0-1,-1 1 0,0-1 1,0 0-1,0 0 1,0 0-1,1 0 0,-1 0 1,0 0-1,0 0 1,2 0-1,1-1-63,0 0 1,0 1-1,0-1 1,0-1-1,-1 1 1,1 0-1,0-1 1,-1 0-1,1 0 1,-1 0-1,6-4 1,2-6-8,0 0 1,-1 0 0,0-1-1,-1 0 1,-1-1-1,12-26 1,-8 12 0,-1 0 0,11-51 1,-22 79 87,0 0 1,0 0 0,0 0-1,0 0 1,0 0-1,0 0 1,0 0 0,0 0-1,0 0 1,0 0 0,0 0-1,-1 0 1,1 0 0,0 0-1,0 0 1,0 0 0,0 0-1,0 0 1,0 0-1,0 0 1,0 0 0,0 0-1,0 0 1,0 0 0,0-1-1,0 1 1,0 0 0,0 0-1,0 0 1,0 0 0,0 0-1,0 0 1,0 0-1,0 0 1,0 0 0,0 0-1,0 0 1,0 0 0,0-1-1,0 1 1,0 0 0,0 0-1,0 0 1,-7 11 573,-9 20 245,11-10-795,0 0 0,1 1 0,1 0-1,1-1 1,1 1 0,1 22 0,0-42-31,0 0-5,0 0 0,0 0 0,0 0 0,0 0 0,1 0 0,-1 0 0,0 0-1,1 0 1,0 0 0,-1 0 0,1 0 0,0 0 0,0 0 0,0-1 0,0 1-1,0 0 1,1-1 0,-1 1 0,0-1 0,1 1 0,-1-1 0,1 1 0,0-1 0,-1 0-1,1 0 1,0 0 0,0 0 0,0 0 0,0 0 0,-1 0 0,1-1 0,0 1-1,0-1 1,1 0 0,-1 1 0,0-1 0,0 0 0,0 0 0,3 0 0,1-1-20,-1 1 0,0-1 1,1 0-1,-1-1 0,0 1 1,0-1-1,0 0 0,0 0 1,0 0-1,0-1 0,-1 0 1,1 0-1,-1 0 0,7-6 1,4-10-124,-1 0 1,0 0 0,-2-1 0,0-1 0,-1 0 0,-1 0 0,-2-1 0,0-1 0,-1 1 0,-1-1 0,-1 0 0,-1-1 0,-1 1 0,0-38 0,-4 61 198,1 0 0,-1-1 0,1 1 0,-1 0-1,1 0 1,-1 0 0,1 0 0,-1-1 0,0 1 0,1 0 0,-1 0 0,1 0 0,-1 0 0,1 0 0,-1 1 0,1-1 0,-1 0 0,1 0 0,-1 0 0,1 0 0,-1 0 0,1 1 0,-1-1 0,1 0 0,-1 0-1,1 1 1,-1-1 0,1 0 0,0 1 0,-1-1 0,1 1 0,0-1 0,-1 0 0,1 1 0,0-1 0,-1 1 0,1-1 0,0 1 0,0-1 0,-1 1 0,1 0 0,1 0-66,-1 0 1,1 0 0,-1-1-1,1 1 1,0 0-1,-1 0 1,1-1 0,0 1-1,0-1 1,-1 1-1,1 0 1,0-1 0,0 1-1,0-1 1,0 0-1,0 1 1,0-1 0,0 0-1,0 0 1,0 1 0,-1-1-1,1 0 1,0 0-1,0 0 1,0 0 0,0 0-1,2-1 1,36 1-150,-33-1 109,-1 1-16,0-1-1,0-1 0,0 1 1,-1 0-1,1-1 0,0 0 1,-1 0-1,1-1 0,-1 1 1,6-5-1,-7 4 81,1 0 0,0 1 0,1-1 0,-1 1 0,0 0-1,1 0 1,-1 1 0,1-1 0,-1 1 0,1 0 0,7-1 0,-11 3 19,-1-1 0,1 0 0,-1 0-1,1 1 1,-1-1 0,0 0 0,1 1 0,-1-1 0,1 0 0,-1 1 0,0-1 0,1 1 0,-1-1 0,0 1 0,1-1 0,-1 1 0,0-1-1,0 1 1,1-1 0,-1 1 0,0-1 0,0 1 0,0-1 0,0 1 0,0 0 0,0-1 0,0 1 0,0 0 0,1 22 401,-1-18-297,-2 109 769,7 177 1104,-4-280-1921,2 25 158,-2-34-240,-1-1 0,0 1 1,0-1-1,1 1 1,-1 0-1,1-1 0,-1 1 1,1-1-1,0 0 0,-1 1 1,1-1-1,0 1 0,0-1 1,0 0-1,0 0 0,2 2 1,-3-3-49,1 0 0,-1 1 1,1-1-1,-1 0 0,1 0 1,-1 0-1,1 0 0,0 0 1,-1 0-1,1 0 0,-1 0 1,1 0-1,-1 0 0,1 0 1,-1 0-1,1 0 0,-1 0 1,1 0-1,-1-1 0,1 1 1,-1 0-1,1 0 1,-1-1-1,1 1 0,-1 0 1,1-1-1,-1 1 0,1 0 1,-1-1-1,1 0 0,10-16-1455,-10 16 1429,19-41-3899,6-19-3950</inkml:trace>
  <inkml:trace contextRef="#ctx0" brushRef="#br0" timeOffset="1">1139 0 18353,'-2'1'146,"1"-1"0,-1 1 0,1-1 0,-1 1 0,1 0 0,-1 0 0,1 0 0,0 0 0,-1 0 0,1 0 0,0 0 0,-1 0 0,1 0 0,0 0 0,0 1 0,0-1 0,0 1 0,1-1 0,-1 0 0,0 1 0,-1 2 0,-12 41 508,11-31-276,-6 24 14,2 1-1,-4 58 1,6 83-208,4-109-165,0 562 50,1-623-137,0 7-186,1-1 0,0 0 0,4 17 0,-1-27-660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14.9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0 990 16047,'12'-9'1794,"17"-4"-161,10-3 481,6-1-800,-2 3-33,0-1-448,-2 4-129,-4 0-544,-2 2 33,-3 2-225,-5 0-513,-2 3-1569,-1-1-3523</inkml:trace>
  <inkml:trace contextRef="#ctx0" brushRef="#br0" timeOffset="1">1362 5 5381,'-2'-4'9048,"-1"10"-7262,-3 14-2050,-59 303 4779,-25 98-2522,71-354-1968,-3-2-1,-2 0 0,-4-1 1,-41 70-1,60-119-34,6-8-49,0-1 1,-1 0 0,0 0 0,0 0 0,0-1-1,0 1 1,-1-1 0,0 0 0,0 0-1,-7 4 1,12-9 22,-1 0 0,1 0 0,0 0 0,0 0 1,0 0-1,0 0 0,-1 0 0,1 0 0,0 0 0,0 0 0,0 0 0,-1 0 0,1 0 0,0 0 1,0 0-1,0 0 0,0 0 0,-1 0 0,1 0 0,0 0 0,0 0 0,0 0 0,0-1 0,0 1 1,-1 0-1,1 0 0,0 0 0,0 0 0,0 0 0,0 0 0,0-1 0,0 1 0,0 0 0,0 0 1,0 0-1,-1 0 0,1-1 0,0 1 0,0 0 0,0 0 0,0 0 0,0 0 0,0-1 0,0 1 1,-1-15-640,5-15 456,-3 28 223,0 0-1,1 0 1,-1 0 0,1 1-1,-1-1 1,1 0 0,0 1 0,-1 0-1,1-1 1,0 1 0,0 0-1,0 0 1,0 0 0,0 0-1,0 0 1,1 0 0,-1 0-1,0 1 1,0-1 0,1 1-1,-1 0 1,0 0 0,1 0-1,-1 0 1,0 0 0,0 0 0,1 0-1,-1 1 1,0-1 0,0 1-1,1 0 1,-1 0 0,0 0-1,0 0 1,0 0 0,0 0-1,0 0 1,0 1 0,0-1-1,-1 0 1,4 4 0,6 9 139,0 1 0,-1 0 0,-1 0 0,0 1 0,9 24 0,26 91 365,40 216 1015,5 19 702,83 169-1263,-172-533-968,1 1-255,7 17-16,-4-17-1303,-2-13-2388,1-33-1178</inkml:trace>
  <inkml:trace contextRef="#ctx0" brushRef="#br0" timeOffset="2">1894 497 16464,'-2'-21'3645,"1"21"-3572,1 0 0,0 0-1,0-1 1,0 1 0,0 0 0,0 0 0,0-1 0,-1 1-1,1 0 1,0 0 0,0 0 0,0 0 0,-1-1 0,1 1 0,0 0-1,0 0 1,0 0 0,-1 0 0,1 0 0,0 0 0,0-1 0,-1 1-1,1 0 1,0 0 0,0 0 0,-1 0 0,1 0 0,0 0-1,0 0 1,-1 0 0,1 0 0,0 0 0,0 0 0,-1 0 0,1 1-1,0-1 1,-4 2 45,1 0 0,-1 1-1,1 0 1,0-1-1,0 1 1,1 1 0,-4 2-1,-12 16-128,1 0 1,1 2-1,1-1 0,-23 51 0,32-59 26,1-1 1,0 1-1,0 1 0,2-1 0,0 0 0,0 1 0,2 0 0,0 0 0,0-1 0,4 23 0,-2-33-11,0-1-1,1 1 1,-1-1-1,1 0 0,0 0 1,1 0-1,-1 0 1,1 0-1,0-1 1,-1 1-1,2-1 0,-1 1 1,0-1-1,1 0 1,-1 0-1,1-1 1,0 1-1,0-1 0,0 0 1,0 0-1,0 0 1,1 0-1,4 1 1,6 1-6,0 0 1,0 0 0,0-2 0,1 1-1,25-1 1,-31-2-159,1-1 0,0 0-1,0-1 1,0 0 0,-1 0 0,1-1 0,-1-1 0,1 0-1,-1 0 1,9-6 0,-5 2-1603,-1-1 0,-1 0 0,20-19 0,10-16-10024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15.5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134 1 17713,'-1'2'2119,"-10"22"-850,1-1-1,-7 28 1,-18 108-268,5-23-1041,21-105-26,5-20-83,0 1-1,0 0 1,2 0 0,-1 0 0,2 0 0,0 0-1,0 0 1,2 18 0,-1-28 126,1-1 1,0 1-1,0-1 1,0 1-1,0-1 0,0 0 1,0 0-1,1 1 1,-1-1-1,0 0 0,1 0 1,-1 0-1,0 0 1,1-1-1,-1 1 1,1 0-1,0-1 0,-1 1 1,1-1-1,-1 1 1,3 0-1,40 6 153,-43-6-131,46 3 424,1-2 1,73-7-1,-76-1 67,26-2-1215,-69 9 242,0-1 1,0-1-1,1 1 0,-1 0 1,0 0-1,0-1 0,0 0 0,0 1 1,0-1-1,0 0 0,0 0 0,0 0 1,0 0-1,0 0 0,0 0 0,-1-1 1,1 1-1,0-1 0,-1 1 0,3-4 1,16-20-10387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17.3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837 127 13132,'-1'15'1213,"0"-1"0,-2 1 0,0-1 0,-7 23 0,-4 15 127,-1 48-468,4 0 0,4 172 0,8-292-1342,0 1 1,5-20 0,2-21 142,-2-94-261,-5 80 616,3 0 1,27-144 0,-30 213 19,0 0 0,0 0 0,1 0 0,0 0 0,0 0 1,0 0-1,1 1 0,0-1 0,0 1 0,0 0 0,0 0 0,1 0 1,6-6-1,-6 7-49,-1 1 0,1 0 0,0 0 0,0 0 0,0 1 0,1-1 0,-1 1 0,0 0 0,1 0 0,-1 1 0,0-1 0,1 1 0,-1 0-1,1 0 1,-1 1 0,7 0 0,-5 1 8,0 0 0,-1 0-1,1 0 1,-1 0-1,0 1 1,0 0-1,0 0 1,0 1 0,0-1-1,-1 1 1,1 0-1,-1 0 1,0 0 0,7 10-1,-1 1 17,0 0 1,-1 0-1,13 29 1,-18-36 6,-1 1 0,0 0 0,-1 0 0,0 0 1,0 0-1,-1 1 0,1 9 0,-2-15-13,0-1 0,0 1 0,-1 0 0,1-1 0,-1 1 0,0-1 0,0 1 0,0-1 0,0 1 0,0-1 0,-1 1 0,0-1 0,0 0 0,0 0 0,0 0 0,0 0 0,0 0 0,-1-1 0,1 1 0,-5 3-1,-7 3 57,0-1-1,0 0 0,0-1 1,-1-1-1,-30 10 0,-79 8-280,25-6-4005,60-8-2311</inkml:trace>
  <inkml:trace contextRef="#ctx0" brushRef="#br0" timeOffset="1">41 1284 9225,'-1'0'308,"0"-1"1,0 1 0,0 0-1,1-1 1,-1 1 0,0 0-1,0 0 1,0 0 0,0-1-1,0 1 1,0 0 0,0 0-1,1 0 1,-1 0 0,0 1-1,0-1 1,0 0 0,0 0-1,0 0 1,0 1 0,0-1-1,1 0 1,-1 1 0,0-1-1,0 1 1,-1 0 0,1 1-91,0 0 0,-1-1 0,1 1 0,0 0 0,0 0 0,0 0 0,0 0 0,1 0 0,-1 0 0,0 0 0,0 3 0,-1 10-351,1 0-1,0 29 1,1-28 1290,0 584 1128,18-935-2735,-9 205-339,-7 92 595,2 0 0,16-66 0,-16 89 194,0 1 1,1 0-1,1 0 1,1 1-1,-1-1 1,2 2-1,0-1 1,1 1 0,0 0-1,12-12 1,-16 20-6,1-1 0,0 1 0,0 0 0,0 0 0,0 0 0,1 1 1,-1 0-1,1 0 0,0 1 0,0 0 0,0 0 0,0 1 1,0-1-1,0 2 0,0-1 0,1 1 0,-1 0 0,0 0 0,0 1 1,0 0-1,1 0 0,7 4 0,-9-4 24,-1 1 0,1 0 1,-1 0-1,1 1 0,-1 0 0,0 0 1,0 0-1,0 1 0,-1-1 0,1 1 1,-1 0-1,0 0 0,0 1 0,0-1 1,0 1-1,-1 0 0,0 0 0,0 0 1,0 0-1,-1 1 0,0-1 0,0 1 0,0 0 1,-1-1-1,1 1 0,-1 0 0,0 8 1,-1-10 30,1 0 0,-1 1 1,0-1-1,0 0 1,-1 0-1,1 0 1,-1 0-1,0 0 0,0 0 1,0 0-1,-1 0 1,1 0-1,-1 0 1,0-1-1,0 1 0,0-1 1,-1 1-1,1-1 1,-1 0-1,0 0 0,0 0 1,0 0-1,0 0 1,0-1-1,-1 1 1,-6 3-1,-10 6-8,0 0 0,-1-2-1,0 0 1,-1-1 0,0-2 0,0 0 0,-1-1-1,0-1 1,0-1 0,0-1 0,-40-1 0,62-2-1377,22-1-8162,9-5-2658</inkml:trace>
  <inkml:trace contextRef="#ctx0" brushRef="#br0" timeOffset="2">815 1290 18449,'-13'0'874,"7"-1"-517,-1 1-1,1 0 0,0 0 1,0 0-1,0 1 1,0 0-1,0 0 0,0 1 1,0-1-1,0 1 0,0 1 1,1-1-1,-1 1 0,-7 5 1,-5 6-289,0 2 1,1 1 0,0 0 0,2 1-1,0 0 1,-14 24 0,10-12-19,2 2 1,1 0-1,-17 48 1,27-64-20,1 0 0,1 1 0,0 0 1,1-1-1,1 1 0,1 0 0,0 1 0,2 20 0,0-31 19,0-1 0,0 1 0,1 0 0,0-1 0,0 1 0,0-1 0,1 0 0,0 0 0,0 0 0,1 0 0,0 0 0,0-1-1,0 1 1,0-1 0,1 0 0,0 0 0,0-1 0,0 0 0,1 0 0,-1 0 0,1 0 0,0-1 0,8 3 0,0-1 35,0 0-1,1-2 1,0 0 0,0-1 0,0 0 0,0-1 0,0 0 0,0-2 0,0 0 0,0 0-1,0-1 1,0-1 0,-1-1 0,1 0 0,-1-1 0,0 0 0,0-1 0,0-1-1,17-11 1,-17 8-118,-1-1-1,0 0 1,-1 0-1,-1-1 0,20-26 1,-23 26-1257,0-1 1,-1 1-1,11-28 1,-7 3-6473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20.1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29 1121,'-1'-1'273,"0"0"0,0 0 0,0 0 0,1 0 1,-1 0-1,0 0 0,1 0 0,-1 0 0,1-1 0,-1 1 0,1 0 0,0 0 0,-1-1 1,1 1-1,0 0 0,0 0 0,0-1 0,0 1 0,0-6 10014,0 15-9945,0 31 13,1-1 0,1 1 1,2-1-1,2 1 1,2-1-1,21 61 0,-19-71 118,-6-17 313,-7-16 2109,0 1-4557,0 2-3061,-2-2-4016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44.6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66 201 12011,'-4'0'353,"1"1"0,-1-1 0,1 1 0,-1 0 0,1 0 0,0 0 0,-1 0 0,-4 3 0,8-3-244,-1 1 1,1 0-1,-1-1 1,1 1-1,0-1 1,0 1 0,0 0-1,0-1 1,0 1-1,0 0 1,0-1-1,1 3 1,-1 1 131,-14 301 1320,-1-1-223,17-333-1184,1-1 0,12-52 0,-2 19-184,24-189-1237,-32 189 1264,-2 0 0,-6-66 1,-5 99 401,8 29-383,0 1 0,0-1 0,0 0 0,-1 1 0,1-1 0,0 0 0,0 0 0,0 1 0,0-1 0,0 0 0,-1 1 0,1-1 0,0 0 0,0 0 0,-1 1 0,1-1 0,0 0 0,0 0 0,-1 1 1,1-1-1,0 0 0,-1 0 0,1 0 0,0 0 0,-1 0 0,1 1 0,0-1 0,-1 0 0,1 0 0,0 0 0,-1 0 0,1 0 0,0 0 0,-1 0 0,1 0 0,0 0 0,-1 0 0,1 0 0,0-1 0,-1 1 0,1 0 0,0 0 0,-1 0 0,1 0 0,0 0 0,-1-1 0,1 1 0,0 0 0,0 0 0,-1 0 0,1-1 1,0 1-1,0 0 0,-1-1 0,1 1 0,0 0 0,0 0 0,0-1 0,0 1 0,-1 0 0,1-1 0,-5 24 26,1 0 1,1 0 0,1 1-1,1 0 1,3 37-1,-1-7-4,-1-46-29,1 0-1,-1-1 0,1 1 0,1-1 0,2 11 0,-3-16-26,-1-1 0,0 1 1,1-1-1,0 0 1,-1 1-1,1-1 1,0 0-1,-1 1 0,1-1 1,0 0-1,0 0 1,0 0-1,0 1 0,0-1 1,0 0-1,1-1 1,-1 1-1,0 0 0,0 0 1,1 0-1,-1-1 1,0 1-1,1-1 1,-1 1-1,1-1 0,-1 1 1,1-1-1,-1 0 1,1 0-1,-1 0 0,1 0 1,-1 0-1,2 0 1,-1 0 21,-1-1 0,1 0 1,-1 0-1,1 0 0,-1 1 1,0-1-1,1 0 0,-1-1 1,0 1-1,0 0 0,0 0 1,0 0-1,0-1 0,0 1 1,0-1-1,0 1 0,0-2 1,14-32 194,-11 23-135,84-226 267,-88 238-319,1 0-1,-1 0 0,0 0 1,0 0-1,1 0 1,-1 0-1,0 0 0,1 0 1,-1 0-1,0 0 1,0 0-1,1 0 0,-1 0 1,0 0-1,1 0 1,-1 0-1,0 0 0,0 0 1,1 0-1,-1 0 1,0 0-1,0 1 0,1-1 1,-1 0-1,0 0 1,0 0-1,1 1 0,-1-1 1,0 0-1,0 0 1,0 0-1,1 1 0,-1-1 1,0 0-1,0 0 1,0 1-1,7 11 100,-1 0 0,0 0 1,-1 1-1,0 0 0,-1 0 0,-1 0 0,3 14 1,7 26 135,-5-26-227,68 205 211,-74-226-234,0-1-1,0 0 1,1 0 0,-1 0 0,1-1 0,0 1-1,1-1 1,6 8 0,-9-11 2,0 0 1,0 0-1,0 0 1,1-1 0,-1 1-1,0 0 1,0-1-1,0 1 1,1-1-1,-1 0 1,0 1 0,0-1-1,1 0 1,-1 0-1,0 0 1,1 0-1,-1 0 1,0 0-1,0 0 1,1 0 0,-1 0-1,0-1 1,1 1-1,-1 0 1,0-1-1,0 1 1,0-1 0,1 0-1,-1 1 1,0-1-1,0 0 1,0 1-1,0-1 1,0 0-1,0 0 1,0 0 0,-1 0-1,1 0 1,0 0-1,0 0 1,-1-1-1,2-1 1,10-16 82,-1-1-1,-1 0 1,-1-1 0,11-35-1,9-20-115,-30 82 26,1 0 0,-1 0 0,1 0 0,2 13 0,-1 2-6,-1 89 148,0-108-137,0 0 0,0 0 1,1 0-1,-1 0 1,1 0-1,-1 0 0,1 0 1,0 0-1,0 0 1,-1 0-1,2 0 0,-1-1 1,0 1-1,0 0 1,0-1-1,1 1 0,-1-1 1,1 1-1,-1-1 1,1 0-1,0 0 0,-1 1 1,1-1-1,0 0 0,0-1 1,0 1-1,0 0 1,3 1-1,-2-2-10,0 1 1,0 0-1,1-1 1,-1 0-1,0 1 0,0-1 1,0-1-1,1 1 1,-1 0-1,0-1 0,0 1 1,0-1-1,0 0 1,0 0-1,0 0 1,0-1-1,0 1 0,4-4 1,1-1 37,0-1-1,-1 0 1,-1-1 0,1 0 0,-1 0 0,-1 0 0,1-1 0,-1 1 0,-1-1 0,4-10-1,-3 5 2,0 1 0,-1-1 0,-1 0-1,0 0 1,-1 0 0,0-23-1,-2 36 104,-5 14-87,-2 1-31,1 1 0,1 0-1,0 1 1,1-1 0,0 1-1,2 0 1,0 0 0,0 0-1,2 0 1,2 32 0,-1-44-19,-1-1 0,1 1 0,0-1 0,0 1 0,0-1-1,1 1 1,-1-1 0,1 0 0,0 0 0,0 0 0,0 0 0,0 0 0,1 0 0,-1-1 0,1 1 0,-1-1 0,1 1 0,0-1 0,0 0 0,0 0 0,0 0 0,0-1 0,1 1 0,-1-1-1,0 0 1,1 0 0,-1 0 0,1 0 0,4 0 0,2 1-13,-1-1 0,1 0 0,-1 0-1,1-1 1,-1-1 0,1 0 0,-1 0-1,0-1 1,1 0 0,12-4 0,-7-1 25,-1-1 0,0 0 0,-1 0 0,0-1 0,0-1 0,-1-1 0,0 1 0,-1-2 0,0 1 1,8-14-1,-2 2-121,-2 0 0,0-1 0,-2 0 0,21-51 0,-22 34 89,-1 0 0,-2 0 0,-2-1 0,-1 0-1,-3 0 1,-1-55 0,-2 96 44,0 0-1,0 0 1,0 0 0,0 0-1,0 0 1,0 0 0,0 0 0,0 0-1,-1 0 1,1 1 0,0-1-1,-1 0 1,1 0 0,0 0-1,-1 0 1,1 0 0,-1 1 0,1-1-1,-1 0 1,0 0 0,1 1-1,-1-1 1,0 0 0,1 1-1,-1-1 1,0 1 0,0-1 0,0 1-1,1-1 1,-1 1 0,0 0-1,0-1 1,0 1 0,0 0-1,0 0 1,-2-1 0,1 1 6,1 0-1,-1 1 1,0-1 0,0 0-1,0 1 1,0-1 0,1 1-1,-1 0 1,0 0 0,0-1-1,1 1 1,-1 0 0,1 0-1,-1 1 1,1-1 0,-1 0 0,1 0-1,-2 3 1,-7 9-22,1 1 1,1 1-1,0 0 1,0 0-1,2 0 1,0 1-1,1 0 1,0 0-1,1 0 0,-1 20 1,-1 22 98,2 91-1,4-108-71,1-20-24,0 0-1,2 0 0,0 0 0,1 0 0,7 19 1,-7-27-29,0 0 1,2-1 0,-1 0 0,2 0 0,-1 0-1,2-1 1,-1 0 0,19 20 0,-24-29-94,0 0 0,1 0 1,-1 0-1,0 0 0,1-1 0,-1 1 0,1-1 1,-1 1-1,1-1 0,-1 0 0,1 0 1,0 0-1,0 0 0,0-1 0,0 1 0,-1-1 1,1 0-1,0 0 0,0 0 0,0 0 1,0 0-1,0 0 0,0-1 0,0 1 0,-1-1 1,1 0-1,0 0 0,0 0 0,-1 0 1,1-1-1,-1 1 0,1-1 0,-1 1 0,1-1 1,-1 0-1,0 0 0,0 0 0,0 0 0,0 0 1,0-1-1,-1 1 0,1-1 0,1-2 1,17-35-4970,-1-9-4008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45.4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169 0 14478,'-2'210'2838,"5"233"2246,3-390-5514,-6-51 366,1 1 0,-1-1 0,1 1 0,0-1 1,0 1-1,0-1 0,0 0 0,0 1 0,1-1 0,-1 0 0,1 0 0,-1 0 0,1 0 0,0 0 0,0 0 1,0 0-1,2 1 0,-3-3-66,-1 0 1,0 0-1,1 0 1,-1 0-1,1 0 1,-1 0 0,0 0-1,1 0 1,-1 0-1,1 0 1,-1 0-1,0 0 1,1-1-1,-1 1 1,0 0-1,1 0 1,-1 0 0,0 0-1,1-1 1,-1 1-1,0 0 1,0 0-1,1-1 1,-1 1-1,0 0 1,0-1-1,1 1 1,-1 0-1,0-1 1,0 1 0,0 0-1,1-1 1,-1 1-1,0 0 1,0-1-1,0 1 1,0-1-1,0 1 1,0 0-1,0-1 1,0 1 0,0-1-1,0 1 1,0-1-1,2-22-2831,-2 21 2272,0-32-5754</inkml:trace>
  <inkml:trace contextRef="#ctx0" brushRef="#br0" timeOffset="1">11 388 7976,'-10'-11'10826,"35"5"-10474,13-8 1057,12-6-223,7-8-482,2 1-448,-7-2-320,-7 5 193,-11 8-1090,-7 9-897,-7 7-2498,-9 3-5093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22.4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314 1 6919,'0'11'2242,"-1"1"1,0 0 0,-5 15 0,-14 35 1060,-40 56-3256,44-88 556,-118 237-1016,64-83-4294,64-167 1734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46.2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0 681 14125,'4'0'1538,"-1"-1"-1312,1-1 1,-1 1-1,1-1 1,-1 1-1,1-1 1,-1 0-1,0 0 1,0-1-1,0 1 1,0-1-1,0 1 1,0-1-1,-1 0 1,1 0-1,-1 0 1,3-5-1,34-60 296,-38 65-474,13-24 89,-2 0 0,-1 0 0,-2-1 0,0 0 0,-2-1 0,-1 0 0,-2 0 0,3-47 0,-7 75 643,-2 8-673,1 0 1,1 1 0,-1-1 0,2 0 0,0 12 0,1 9-51,-3 27-46,0 20-1719,3-28-4309,2-30-1318</inkml:trace>
  <inkml:trace contextRef="#ctx0" brushRef="#br0" timeOffset="1">351 0 18385,'-4'0'2275,"-5"0"-930,1 22-1730,2 11 514,2 7-930,2 7-1121,0 2-3619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49.0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269 117 12268,'-18'52'1251,"2"0"0,3 1 1,-12 93-1,6-33-496,-48 232-64,-36 192-277,98-503-58,3-14 281,3-40-365,12-60 36,35-118 1,-30 128-312,-17 68 2,64-226-128,-50 183 185,3 1 0,45-83-1,-63 126-52,6-9 106,1-1-1,0 1 1,13-14 0,-19 22-99,1 0 0,0 1 0,0-1 0,0 0 0,0 1 0,1-1 0,-1 1 0,0 0 0,1-1 0,-1 1 0,1 0 0,-1 1 0,1-1 0,-1 0 0,1 1 0,-1-1 0,1 1 0,0 0 0,-1 0 0,1 0 0,0 0 0,2 1 0,-2 0-5,-1 0 1,0 0 0,0 0-1,0 0 1,0 0 0,0 1-1,-1-1 1,1 0 0,0 1-1,0 0 1,-1-1 0,1 1 0,-1 0-1,0 0 1,0 0 0,1 0-1,-1 0 1,0 0 0,-1 0-1,2 3 1,11 46 130,-13-51-135,3 20 38,-1 1 0,0 0-1,-1 0 1,-2 0 0,-2 24 0,2-39-26,0 1-1,0-1 1,0 0-1,-1 1 1,0-1-1,0 0 1,-1 0-1,0 0 1,0 0-1,0 0 1,-1-1-1,1 0 1,-1 1 0,-1-1-1,1-1 1,-1 1-1,1-1 1,-1 1-1,-1-1 1,-8 5-1,12-8-29,1 0 0,0-1 0,0 1 0,0 0-1,-1-1 1,1 1 0,0-1 0,-1 1 0,1-1-1,-1 0 1,1 0 0,0 1 0,-1-1 0,1 0 0,-1 0-1,1 0 1,0-1 0,-1 1 0,1 0 0,-1-1-1,1 1 1,0 0 0,-3-2 0,3 1-7,0-1-1,0 1 1,0 0 0,0-1 0,1 1-1,-1-1 1,0 1 0,1-1 0,-1 0-1,1 1 1,0-1 0,-1 0 0,1 1-1,0-1 1,0 0 0,0 1 0,0-3-1,0 2 16,1 0 0,-1 1 0,0-1 0,1 0 0,-1 1 0,1-1-1,0 0 1,-1 1 0,1-1 0,0 1 0,0-1 0,0 1 0,0-1-1,0 1 1,1 0 0,-1-1 0,0 1 0,1 0 0,-1 0-1,0 0 1,1 0 0,-1 0 0,1 1 0,0-1 0,-1 0 0,1 1-1,0-1 1,-1 1 0,1-1 0,0 1 0,-1 0 0,4 0 0,10-2-44,-1 1 1,1 1 0,16 1 0,-8 1 167,-3-2-66,0-1 0,32-4 0,-44 3-38,-1 0-1,1-1 0,-1 1 1,0-1-1,0-1 1,0 1-1,0-1 1,0-1-1,9-7 0,10-12-142,-1-1 1,-1 0-1,-1-2 0,-1-1 0,19-32 0,-13 13-674,-2-1 1,31-81-1,-44 94 727,-2 0-1,-2-1 1,-1 0-1,-1 0 1,-3 0-1,0-1 1,-3-58 0,-2 91 193,1 0 0,-1 1 0,0-1 0,0 0 0,0 0 1,-1 1-1,1-1 0,-1 0 0,0 1 0,0 0 0,0-1 1,-4-4-1,5 7-63,0 0 1,0 0-1,0 0 1,0 0-1,-1 0 0,1 0 1,0 0-1,-1 0 1,1 1-1,0-1 1,-1 0-1,1 1 1,-1-1-1,1 1 1,-1 0-1,1-1 0,-1 1 1,1 0-1,-1 0 1,1 0-1,-1 0 1,1 0-1,-1 0 1,1 0-1,-1 1 1,1-1-1,-1 1 1,1-1-1,-1 1 0,1-1 1,0 1-1,-1 0 1,1 0-1,0-1 1,-3 3-1,-3 5-14,1-1 0,-1 1 0,2 0-1,-1 1 1,1-1 0,0 1 0,1 0 0,0 0-1,-5 18 1,2-7 17,-22 56-9,4 1 0,3 1 0,4 2 0,3 0 0,4 0 0,-2 143 0,13-215-41,0-1 0,1 1 0,0-1 0,0 0 0,1 1 0,0-1 0,0 0 0,6 14 0,-6-18-13,0-1 0,0 1 0,-1 0 0,2-1 0,-1 0 0,0 1 0,0-1 0,1 0 0,-1 0 0,1 0 0,0 0 0,0-1 0,-1 1 0,1-1 0,0 0 0,0 1 0,1-1 0,-1-1 0,0 1 0,0 0 0,0-1 0,6 1 0,-1-2-4,0 1 1,0-1-1,0 0 1,0 0-1,0-1 0,0-1 1,0 1-1,0-1 0,-1 0 1,0-1-1,1 0 1,-1 0-1,-1 0 0,1-1 1,0 0-1,-1 0 0,0-1 1,8-10-1,4-6-98,-1 0 0,-1-1 0,-1-1 0,13-30 0,-20 40 119,-1-1 1,-1 0 0,0 0 0,-1 0-1,0-1 1,-2 0 0,0 0 0,0 0-1,-2 0 1,0-24 0,-1 39-7,0 0 0,0 1 0,0-1 0,0 1 0,0-1 0,0 1 0,0-1 0,-1 0 0,1 1 0,0-1 0,0 1 0,-1-1 0,1 1 0,0-1 0,-1 1 0,1-1 0,0 1 0,-1-1 0,1 1 0,-1 0 0,1-1 1,-1 1-1,1 0 0,-1-1 0,1 1 0,-1 0 0,1 0 0,-2-1 0,-19 2 55,16 1-50,0 0 1,1-1-1,-1 1 1,1 1-1,-1-1 1,1 1-1,-4 3 1,-5 8-12,0 1 1,1 0-1,0 1 1,2 1-1,0 0 1,1 0-1,0 1 0,2 0 1,0 0-1,1 1 1,0-1-1,2 2 1,0-1-1,-1 31 0,5-37 58,-1-6-47,1 0 1,0 0 0,0 0 0,3 13-1,-3-18-16,1-1 0,-1 1 0,1 0 0,0-1 0,0 1 0,-1-1 0,1 1 0,0-1 0,0 0 0,0 1 0,0-1-1,1 0 1,-1 0 0,0 0 0,0 0 0,1 0 0,-1 0 0,1 0 0,-1 0 0,1 0 0,-1-1 0,1 1 0,-1 0-1,1-1 1,1 1 0,4 0 1,0 0-1,0 0 0,0-1 0,0 0 1,1 0-1,-1-1 0,0 0 1,0 0-1,-1 0 0,1-1 0,0 0 1,0-1-1,-1 1 0,1-1 0,-1-1 1,0 1-1,0-1 0,8-6 1,7-8-173,-2 0 0,0-1 1,25-33-1,-25 30 7,-1 0 47,0-1 166,2 1 1,0 0-1,1 2 0,27-21 0,-46 40-23,-1-1 0,1 2 0,-1-1 0,1 0 0,0 0 0,-1 0 0,1 1 0,0-1 0,0 1-1,-1-1 1,3 1 0,-3 0-10,-1 0 0,1 0 0,-1 0-1,1 0 1,-1 0 0,1 0 0,-1 0-1,1 1 1,-1-1 0,1 0 0,-1 0 0,1 0-1,-1 1 1,1-1 0,-1 0 0,0 1-1,1-1 1,-1 0 0,0 1 0,1-1-1,-1 1 1,0-1 0,1 1 0,-1-1 0,0 1-1,2 3 43,-1 1 0,-1-1 1,1 0-1,-1 0 0,1 1 0,-1-1 0,-1 6 0,1 1 107,-2 24 123,-2-1-1,-1 1 1,-1-1 0,-3 0-1,0 0 1,-19 43-1,-21 75 49,48-151-550,3-5-11,167-250-3294,-36 61 4106,-126 178 226,-14 22 126,-16 20-232,10-10-563,1 0 0,1 0-1,0 2 1,1-1 0,1 1 0,1 1 0,1-1 0,1 1 0,0 1 0,1-1-1,2 1 1,-3 33 0,6-53-110,0 1-1,1 0 0,-1 0 1,0-1-1,0 1 1,1 0-1,-1 0 1,1-1-1,0 1 1,-1 0-1,1-1 1,0 1-1,0-1 0,0 1 1,0-1-1,0 0 1,0 1-1,0-1 1,3 3-1,-1-3-9,0 1 0,0 0 0,1 0 0,-1-1 0,0 0 0,0 0 0,1 0 0,-1 0 0,7 1 1,0-2 3,0 1 0,1-1 0,-1-1 0,1 0 0,-1 0 1,14-4-1,-12 1-134,1-1 0,-1 0 1,0-1-1,0 0 0,-1-1 0,18-13 1,64-60-3051,-29 23-727,-35 34 1407,15-14-4607,-14 12 23121,-30 22-15955,0-1 0,0 1 0,0-1 0,0 1 0,-1 0 0,0-1 0,1 1 0,-1 0 0,-1 0 0,1 0 0,0 0 0,-1 0 0,1 0 0,-1 0 0,-2-3 0,1 4-37,1 0-1,0 0 1,-1 0 0,1 1 0,-1-1 0,0 1 0,1 0 0,-1 0 0,0 0 0,0 0 0,0 0 0,0 0 0,0 1 0,0-1 0,0 1 0,0 0 0,-4 0 0,2 1-16,0-1-1,0 1 1,1 0 0,-1 0 0,0 1-1,0 0 1,1-1 0,-1 1 0,1 1 0,0-1-1,-1 1 1,1 0 0,0 0 0,1 0-1,-1 0 1,0 1 0,1-1 0,0 1-1,-3 4 1,-7 11-4,1 0 0,-19 39 0,24-44-32,0 1 2,0 0 0,1 1 0,1-1 0,0 1 1,2 0-1,-1 0 0,2 0 0,0 1 0,1 17 0,1-33 0,0 0 0,0 0-1,0 0 1,0 0 0,0 0-1,1 0 1,-1 0 0,0 1-1,1-1 1,-1 0 0,1 0 0,-1 0-1,1 0 1,-1-1 0,1 1-1,0 0 1,-1 0 0,1 0 0,0 0-1,0-1 1,-1 1 0,1 0-1,2 1 1,-1-1-20,1 0 1,-1-1-1,1 1 1,-1 0-1,1-1 0,-1 1 1,1-1-1,-1 0 1,1 0-1,3 0 0,0-1-56,0 1-1,0-1 1,-1-1-1,1 1 1,0-1 0,-1 0-1,1 0 1,-1 0-1,7-5 1,-1-2-206,0-1 1,-1 0-1,0-1 1,0 0-1,15-25 1,35-68-1001,-51 88 1220,7-19 171,-5 9 1447,-17 51-435,1-1-1046,0 0 0,2 0 0,1 0 0,1 47 0,1-59-94,0-11 28,0 0 0,0 0-1,0 0 1,0 0 0,0-1-1,0 1 1,1 0 0,-1 0-1,0 0 1,1 0-1,-1-1 1,0 1 0,1 0-1,-1 0 1,1 0 0,-1-1-1,1 1 1,-1 0-1,1-1 1,0 1 0,-1-1-1,1 1 1,0 0 0,0-1-1,-1 0 1,2 1 0,0 0-3,0 0 0,1-1 0,-1 1 0,0-1 0,0 0 0,1 1 0,-1-1 0,0 0 0,0-1 0,4 1 0,-1-1-4,1 0 1,-1-1-1,0 1 1,0-1-1,0 0 1,0 0-1,0-1 1,9-5-1,12-17-441,-1-2 0,39-54-1,-2 2 416,-50 64 2,22-24 105,-32 37-79,0 0-1,0 1 1,0-1-1,1 0 1,-1 1 0,0-1-1,1 1 1,-1 0-1,1 0 1,-1 0-1,1 0 1,-1 0 0,1 1-1,4-1 1,-6 1 7,0 0 0,-1 0-1,1 1 1,-1-1 0,1 0 0,-1 1 0,1-1 0,-1 0 0,1 1 0,-1-1 0,0 1 0,1-1 0,-1 1 0,1-1-1,-1 1 1,0-1 0,0 1 0,1-1 0,-1 1 0,0-1 0,0 1 0,0 0 0,1-1 0,-1 1 0,0-1-1,0 1 1,0 1 0,2 23 50,-1-18 30,1 84 179,-2-91-259,0 0-1,1 1 0,-1-1 0,0 0 0,1 0 1,-1 0-1,0 1 0,1-1 0,-1 0 1,1 0-1,-1 0 0,0 0 0,1 0 0,-1 0 1,0 0-1,1 0 0,-1 0 0,1 0 1,-1 0-1,0 0 0,1 0 0,-1 0 0,1 0 1,-1 0-1,0-1 0,1 1 0,-1 0 1,0 0-1,1 0 0,-1-1 0,0 1 1,1 0-1,-1 0 0,0-1 0,0 1 0,1 0 1,-1-1-1,0 1 0,0 0 0,1-1 1,2-4-39,-1 0 0,1 0 0,-1 0 0,0-1 0,0 1 0,0 0 0,-1-1 0,0 1 0,1-7 0,1-53-256,-3 57 364,0 7-52,0 0 0,0-1 0,-1 1-1,1 0 1,0-1 0,0 1 0,-1 0 0,1-1 0,0 1-1,-1 0 1,0 0 0,1-1 0,-1 1 0,0 0-1,1 0 1,-1 0 0,0 0 0,0 0 0,0 0-1,0 0 1,0 0 0,-2-1 0,1 1 42,-1 0 1,1 0-1,-1 0 1,0 0-1,1 0 1,-1 1-1,1-1 1,-1 1-1,0 0 1,1 0-1,-4 0 1,0 0 24,1 1 1,0 0 0,-1 0-1,1 0 1,0 0 0,0 1-1,0 0 1,0 0 0,0 0-1,0 1 1,-7 5-1,-7 10-96,2 2 0,0 0-1,1 0 1,1 2-1,1 0 1,1 1 0,0 0-1,2 0 1,1 2 0,1-1-1,1 1 1,2 1-1,0-1 1,1 1 0,2 0-1,0 28 1,2-51 5,1 0 1,0 1-1,1-1 0,-1 0 1,0 1-1,1-1 1,0 0-1,0 0 0,0 0 1,0 1-1,0-1 1,3 4-1,-3-6-3,1 0 0,-1 0 0,0 1 0,1-1 0,-1-1 0,1 1 0,-1 0-1,1 0 1,0 0 0,-1-1 0,1 1 0,-1-1 0,1 1 0,0-1 0,0 0 0,-1 0 0,1 0 0,0 1 0,0-2 0,-1 1 0,1 0 0,0 0 0,-1-1 0,1 1-1,2-1 1,2-1-32,1-1-1,-1 0 1,0 0-1,0 0 0,0-1 1,0 0-1,0 0 1,-1 0-1,0-1 1,0 0-1,0 0 0,7-10 1,8-12-425,22-39-1,-35 54 301,54-91 396,-5-3 0,53-139 0,-100 222-36,-2 0-1,-1-1 0,0 1 0,-2-1 0,-1 0 0,0-33 0,-10 60 617,0 4-773,1 0-1,1 0 1,-1 1-1,1-1 1,1 1-1,-1 0 0,1 1 1,-3 8-1,-24 79-45,26-79 1,-13 51-269,3 1-1,3 0 0,3 1 0,0 114 0,9-181 211,0-1-1,0 1 1,0-1-1,0 0 1,1 1 0,-1-1-1,1 1 1,0-1-1,0 0 1,0 0 0,0 1-1,0-1 1,0 0-1,0 0 1,1 0-1,2 3 1,-3-4 39,0 0 0,1-1 1,-1 1-1,0-1 0,0 1 0,1-1 0,-1 0 1,0 1-1,1-1 0,-1 0 0,0 0 0,0 0 0,1 0 1,-1 0-1,0 0 0,1 0 0,-1-1 0,0 1 1,1 0-1,-1-1 0,0 1 0,0-1 0,1 1 0,-1-1 1,0 0-1,0 1 0,0-1 0,0 0 0,0 0 1,0 0-1,0 0 0,0 0 0,0 0 0,1-2 1,16-19-1,-1 0 1,0-2 0,-2 0 0,-1-1 0,22-51 0,-35 72 135,3-4 375,0-1 0,0 0-1,-1 0 1,0 0 0,-1 0 0,0 0-1,1-12 1,-19 24 135,11 1-611,1 0 1,-1 0-1,1 0 1,0 0-1,0 1 1,1 0-1,-1 0 0,1 0 1,0 0-1,0 0 1,1 1-1,-1-1 1,-2 12-1,-1 4 13,1 0 0,-4 34 0,5-17-19,2 1-1,4 56 0,-1-91-7,-1 1 0,1-1 0,-1 0 0,1 0 0,0 1 0,1-1 0,-1 0-1,1 0 1,0-1 0,0 1 0,0 0 0,0 0 0,0-1 0,1 0 0,0 1-1,0-1 1,0 0 0,0 0 0,0 0 0,1-1 0,-1 1 0,1-1 0,-1 0-1,1 0 1,0 0 0,0 0 0,0-1 0,0 0 0,0 0 0,1 0 0,-1 0-1,0 0 1,0-1 0,1 0 0,6 0 0,-7-1 23,1 0 1,-1 0-1,1 0 1,-1-1-1,1 1 1,-1-1-1,0 0 1,0-1-1,0 1 0,0-1 1,-1 1-1,1-1 1,-1 0-1,1 0 1,-1-1-1,0 1 1,0-1-1,0 0 0,3-5 1,5-9 30,-1 1 0,-1-2 1,9-19-1,-10 14 85,0 0 0,-2 0 0,0-1 0,-2 1 0,0-1 0,-2 0 1,-1-31-1,-1 53-120,0-1 1,-1 1 0,1-1 0,-1 1 0,0-1-1,0 1 1,0-1 0,0 1 0,0 0-1,-1-1 1,1 1 0,-1 0 0,0 0 0,0 0-1,0 1 1,-1-1 0,1 0 0,-1 1-1,1-1 1,-1 1 0,0 0 0,-4-2-1,1 0-75,0 1 0,0 0-1,-1 1 1,0-1 0,1 1-1,-1 1 1,0-1 0,0 1-1,0 0 1,-11 1 0,17 0 48,-1 0 1,0 1 0,1-1-1,-1 1 1,1 0 0,-1 0-1,1-1 1,0 1 0,-1 0-1,1 0 1,0 0 0,-1 0-1,1 0 1,0 1 0,0-1-1,0 0 1,0 0 0,0 1-1,0-1 1,0 1 0,1-1-1,-2 3 1,-14 39-19,14-38 31,-3 17 12,1 1 1,1-1-1,0 1 0,2 0 0,3 40 0,-2-61-24,0 0 0,0 1 0,1-1-1,-1 0 1,1 1 0,-1-1 0,1 0-1,0 0 1,0 0 0,0 1 0,0-1-1,0 0 1,0 0 0,1-1 0,-1 1-1,1 0 1,-1 0 0,1-1 0,0 1 0,0 0-1,0-1 1,0 0 0,0 0 0,0 1-1,0-1 1,4 1 0,-3-1-6,0 0-1,0-1 1,0 1 0,0-1 0,0 0 0,1 0-1,-1 0 1,0 0 0,0-1 0,0 1 0,0-1-1,0 1 1,0-1 0,0 0 0,0-1 0,-1 1-1,1 0 1,0-1 0,0 1 0,-1-1 0,3-2-1,4-4-30,-2 0-1,1-1 0,-1 1 0,0-1 0,0-1 0,-1 0 1,6-14-1,31-81-49,-31 73 155,-1 6-38,-6 14 89,0 1 0,-1-1 1,0 0-1,-1 0 0,0 0 0,2-18 0,-5 30 161,-2 1-256,1 0 0,0 1 1,0-1-1,-1 0 0,1 1 0,0-1 1,0 0-1,1 1 0,-1-1 0,0 1 1,0 0-1,1-1 0,-1 1 0,1 0 1,-1-1-1,1 1 0,0 0 1,0-1-1,0 1 0,0 0 0,0 0 1,0-1-1,0 1 0,0 0 0,1-1 1,-1 1-1,1 0 0,-1-1 0,1 1 1,0-1-1,0 1 0,-1-1 0,1 1 1,2 1-1,3-1-17,1 0 1,0 0-1,0-1 1,0 0-1,0 0 1,0-1-1,9 0 1,52-4-40,-68 4 50,74-10-16,-74 11 23,1 1 0,0-1-1,0 0 1,-1 1 0,1-1-1,-1 1 1,1-1 0,-1 1-1,0-1 1,1 1 0,-1-1-1,0 1 1,0-1 0,0 1-1,0-1 1,0 1 0,-1-1-1,1 3 1,-1 2 91,0 9 111,-1 0 1,0 0-1,-2 0 1,1-1-1,-11 24 1,-8 37 641,15-37-32,-2 64-1,8-41-4099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4:22.2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31 116 6214,'-21'0'2493,"11"0"5248,27 0-7677,-1 1 193,-1 0-1,23 6 1,22 2 99,114-7 381,-98-3-521,114 13 0,42 6 177,-154-15-184,142 23 1,-145-11-148,2-4 0,107 1 0,36 1 10,-131-5 4,1-4 0,119-10-1,-101-9 82,72-6 183,183-10 659,-173 12-418,454-65 439,-541 65-966,29-6-57,159-10 0,-247 33-80,0 3 1,0 1 0,0 2 0,57 13 0,-70-12-38,0-1 1,1-2 0,46-2 0,32 1 99,-98 1-123,1 1 1,-1 0-1,0 0 0,0 1 0,12 6 1,-13-5 101,1-1 1,0 0-1,-1 0 1,1-1-1,15 1 0,83 0 1744,-80 17-12887,-14-11-256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5:17.6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1 363 5189,'0'0'7719,"0"-33"-4911,2-6-2404,3 0 0,1-1-1,15-53 1,-8 37 480,7 122 306,-15-30-1091,-2 0-1,-1 0 1,-4 41 0,1-8-19,1-69 422,0-35-289,1 17-216,0 0-1,2 0 1,1 0-1,0 0 1,1 0-1,0 1 1,2 0-1,14-28 0,-19 42 4,67-139 0,-64 139-30,0 11-40,1 16-51,-5-21 118,6 36 87,4 72 0,-5-30-54,-3-17 77,-1-99-71,3 0 0,1 0 1,1 1-1,20-54 1,-8 22-86,-16 58 134,-1 0 1,-1-1-1,2-15 1,11 55-188,-8-6 150,-1 1 0,-1-1 0,-1 1-1,-1 0 1,-4 50 0,1-23 23,-1-4-24,1-27-88,1 0 1,4 42-1,-3-61-209,-1-1 0,1 0 0,0 0 0,0-1 0,0 1 0,0 0 0,0 0 0,0 0 0,1-1 1,-1 1-1,0 0 0,1-1 0,-1 1 0,1-1 0,0 0 0,2 2 0,13 9-7224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4:06.6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41 3940,'-1'0'259,"0"0"1,1 0-1,-1 0 1,1 0 0,-1-1-1,0 1 1,1 0-1,-1 0 1,1 0-1,-1-1 1,1 1 0,-1 0-1,0-1 1,1 1-1,-1 0 1,1-1-1,-1 1 1,1-1 0,0 1-1,-1 0 1,1-1-1,-1 1 1,1-1-1,0 0 1,0 1 0,-1-1-1,1 1 1,0-1-1,0 1 1,-1-1 0,1 0-1,0 1 1,0-1-1,0 1 1,0-1-1,0 0 1,0 1 0,0-1-1,0 0 1,0 1-1,0-1 1,1 1-1,-1-1 1,0 0 0,0 1-1,1-1 1,-1-9 176,21 5-372,11 2 73,-1 2 1,42 3 0,-8-1 25,-44 0-16,0 0 0,0 0 0,0 2 0,0 1-1,28 9 1,243 56 1289,-53 0-1363,-150-40-50,117 48-32,-54-18 50,-9-7-28,222 73 572,-337-116-497,216 59 422,133 45 499,-293-82-797,118 41-65,-154-58-87,1-2 0,64 8 0,81 8 232,-96-12-142,167 7 1,-31-22 108,314-4 218,-75-6-300,-170 7 3,-224 7-41,140 25 1,-192-20 47,-26-10-297,0 1 0,-1-1 0,1 0 0,-1 1 0,1-1 0,-1 0 0,1 1 0,-1-1 0,0 1 0,1-1 0,-1 1 0,1-1 0,-1 1 0,0-1 0,1 1 0,-1-1 0,0 1 0,0-1 0,1 1 0,-1 0 0,0-1 0,0 1 0,0-1 0,0 1 0,0 0 0,0-1-1,0 1 1,0 0 0,0-1 0,0 1 0,0-1 0,0 1 0,0 0 0,-1-1 0,1 1 0,0-1 0,0 1 0,-1-1 0,1 1 0,0-1 0,-1 1 0,1-1 0,-1 1 0,1-1 0,-1 1 0,-14 10-5036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4:08.8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5413,'0'1'387,"0"0"0,0-1-1,0 1 1,0 0 0,0 0-1,1-1 1,-1 1 0,0 0-1,0-1 1,1 1 0,-1-1-1,0 1 1,1 0 0,-1-1 0,1 1-1,-1-1 1,1 1 0,-1-1-1,1 1 1,-1-1 0,2 1-1,18 7 2687,32-5-3739,-35-2 1443,75 12-630,-59-8-7,65 4 0,97-1 386,243 40 0,-234-37-278,-149-11-142,0 2 0,95 17 0,35 38 654,-29-7-255,-114-39-437,259 71 473,-220-57-340,190 50 185,-187-56-258,-1 4 0,-2 3 0,85 41 0,-99-41 187,101 26-1,74 3 415,-129-30-672,-44-13 59,108 4 0,-111-12-13,127 24 0,-36 14-21,217 90 1,-323-112-61,2-2 0,0-3 1,1-2-1,1-3 0,-1-2 0,62 1 0,-60-8-33,-1 3 1,98 19-1,-7-1 13,-72-14 1,-46-5-56,38-2-1,-48-1-26,-18 0-485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4:10.5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41 4676,'32'1'10420,"4"1"-8239,46 2-3139,170-16 1085,-223 10-104,73-4 90,88-8 222,-80 5-376,0 5 0,0 5-1,203 27 1,-182-15 126,0-5 1,154-11-1,-91-7 2,380-9 392,-224 20 356,514-6-79,-704-2-391,-28 1-1563,-49 5-6975,-109 1 416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4:12.9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185 1862 8328,'-1'0'135,"1"0"0,-1-1-1,1 1 1,0 0 0,-1 0 0,1 0 0,0 0-1,-1 0 1,1-1 0,-1 1 0,1 0 0,0 0-1,-1-1 1,1 1 0,0 0 0,0-1 0,-1 1 0,1 0-1,0-1 1,0 1 0,-1 0 0,1-1 0,0 1-1,0 0 1,0-1 0,0 1 0,0-1 0,-1 1-1,1 0 1,0-1 0,0 0 0,0-21 1545,9-20-286,-3 21-922,0-1 1,-2 0-1,0 0 0,1-37 0,-8-92 582,2 133-1004,-42-315 235,13 138-202,-11-360 654,39 507-450,-3 0 0,-2 0 0,-13-48 0,10 42-200,8 37-81,-1 0 1,-9-30-1,-1 34-433,13 13 329,0 0 1,0 0-1,-1 0 1,1-1-1,0 1 0,-1 0 1,1 0-1,0 0 1,0 0-1,-1 0 1,1-1-1,0 1 1,-1 0-1,1 0 0,0 0 1,-1 0-1,1 0 1,0 0-1,-1 0 1,1 0-1,0 0 0,-1 0 1,1 0-1,0 0 1,-1 1-1,1-1 1,0 0-1,-1 0 0,1 0 1,0 0-1,-1 1 1,1-1-1,0 0 1,0 0-1,-1 0 1,1 1-1,0-1 0,0 0 1,0 0-1,-1 1 1,1-1-1,0 0 1,0 1-1,0-1 0,0 0 1,0 0-1,-1 1 1,1-1-1,0 0 1,0 1-1,0-1 0,0 0 1,0 1-1,-1 19-3414,-3 6-1645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4:12.1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0 202 6694,'10'2'3539,"17"-2"-2747,-22 0-30,1631 0 4662,-1244-23-5400,-111 2 5,722-13 521,-719 18-571,86-1 74,-238 18-30,154-3 1006,-233-2-798,0-4 0,57-14 0,13-3-230,-118 24-135,50-10-1602,-24-1-4904,-21 3-1111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4:13.8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10218,'0'0'2637,"2"0"-2381,20 2 386,0 0 0,28 7 0,21 2-230,1164 27 1948,-966-51-1527,-144-6-3,-47 4-673,-76 15 319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22.8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135 0 11531,'-12'24'2114,"-1"5"-513,3 7-383,0 7-97,0 4-481,2 7-63,0 2-321,0-6-96,-3 1 0,1-4-192,2-13-64,0-10-576,2-14 159,0-10-1377,0 0-4484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4:15.4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22 8904,'-4'-22'4380,"4"45"922,0-7-6490,30 378 2573,-9-195-1356,-10-77-7,54 548-86,35-36-2509,-66-476-801,-21-81-1508,4 86 0,-15-125 2816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4:16.8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0 172 5894,'0'1'134,"0"0"0,1 1 0,-1-1 0,0 0 1,0 1-1,1-1 0,-1 0 0,0 0 1,1 1-1,0-1 0,-1 0 0,1 0 0,-1 0 1,1 0-1,0 0 0,0 0 0,0 0 0,0 0 1,0 0-1,0 0 0,0 0 0,0 0 1,2 1-1,-1-2 83,0 1 0,0-1 0,0 0 1,0 0-1,0 1 0,1-1 0,-1 0 0,0-1 1,0 1-1,0 0 0,0-1 0,0 1 0,3-2 0,6-2 220,-1-1 0,0-1 0,0 1-1,13-11 1,43-40 614,-46 37-679,0 2 0,37-25-1,-51 38-313,0 0-1,1 1 1,0 0 0,0 0-1,0 1 1,0 0 0,0 0-1,1 0 1,-1 1 0,0 0-1,1 0 1,-1 1 0,15 1-1,-20 0-59,-1-1-1,1 1 0,0 0 1,-1-1-1,1 1 0,-1 0 0,1 0 1,-1 0-1,0 0 0,1 0 1,-1 1-1,0-1 0,0 0 0,0 0 1,0 1-1,0-1 0,0 1 1,1 2-1,15 35 17,-11-23-9,-1-4 11,1 0 0,0-1-1,1 0 1,0-1-1,1 1 1,0-2-1,1 1 1,0-1 0,1 0-1,-1-1 1,2 0-1,-1 0 1,13 6-1,-17-11 2,0 0-1,1 1 0,-1-2 0,1 1 1,0-1-1,0 0 0,0-1 1,0 0-1,0 0 0,0 0 0,0-1 1,0 0-1,0 0 0,1-1 0,-1 0 1,0 0-1,0 0 0,0-1 0,-1 0 1,1-1-1,0 0 0,-1 0 0,1 0 1,10-8-1,1-4 30,-2 0 0,0 0 0,15-20-1,-16 17 26,1 2-1,33-29 1,-44 42-43,1 0 0,-1 0 0,1 1 0,0 0 0,0 0 0,0 0 0,0 1 0,0 0 0,0 0 0,0 1 1,8-1-1,4 1-14,0 1 0,30 5 0,1 6-54,55 21-1,0 0-444,-77-26 324,1-1-1,0-1 0,0-1 1,1-1-1,-1-2 0,0 0 1,1-3-1,-1 0 1,0-1-1,36-10 0,-50 9 134,0 2-1,-1 0 0,1 0 1,0 1-1,0 1 0,22 2 0,-5 2-257,54 17-1,-38-12 401,1-1-1,-1-3 1,1-2-1,72-4 1,-50 1 263,-64 0-1823,-3 3-2435</inkml:trace>
  <inkml:trace contextRef="#ctx0" brushRef="#br0" timeOffset="1">645 3408 7207,'114'-192'12299,"-111"235"-9942,-3-41-2242,-10 241 1086,1-92-1275,6-122-551,3-28 0,-1-26-5380,0-8-620</inkml:trace>
  <inkml:trace contextRef="#ctx0" brushRef="#br0" timeOffset="2">525 3128 8168,'0'-4'8328,"0"1"-5798,0 1-800,6 0-769,20-5 576,11-4-288,14-2-288,7-3-448,3-3-353,3 1-32,-3 0-352,-3 0-545,-5 3-1249,-6 2-1057,-12 12-3043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4:17.5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150 197 12075,'3'0'350,"-1"0"-1,0-1 1,1 1-1,-1-1 1,0 1-1,1-1 1,-1 0-1,0 0 1,0 0-1,0 0 1,0 0-1,0 0 1,0-1-1,0 1 1,3-3-1,-1-1 18,0 0 0,0 0-1,0 0 1,-1 0-1,6-11 1,-4 6-144,-1 0 0,0-1 0,-1 1 0,0-1 0,0 0 0,1-17 0,-4 25-173,1 1 0,-1 0 0,0 0 0,0 0-1,0 0 1,0-1 0,-1 1 0,1 0 0,0 0 0,-1 0 0,0 0-1,1 0 1,-1 0 0,0 0 0,0 0 0,-2-3 0,1 4-24,0 0 0,0 0 1,1 0-1,-1 0 1,-1 0-1,1 0 1,0 0-1,0 1 1,0-1-1,0 1 1,0 0-1,-1-1 1,1 1-1,0 0 1,0 0-1,-3 1 0,-2-1-29,-1 1-1,0 1 0,0 0 0,1 0 0,-1 0 0,1 1 0,0 0 1,0 0-1,0 1 0,0 0 0,1 0 0,-1 1 0,1-1 0,0 1 1,-9 11-1,7-8 9,0 1 0,0 1 0,1-1 0,0 1 0,1 0 0,0 1 1,1 0-1,0 0 0,-6 21 0,10-29-22,0 0 1,0 0-1,1 0 0,-1 0 1,1 0-1,0 1 1,0-1-1,0 0 0,1 5 1,0-7 10,-1 0 0,1 0-1,-1 0 1,1 0 0,-1-1 0,1 1 0,0 0 0,-1 0-1,1-1 1,0 1 0,-1 0 0,1-1 0,0 1 0,0-1-1,0 1 1,0-1 0,0 0 0,-1 1 0,1-1 0,0 0 0,0 1-1,0-1 1,0 0 0,0 0 0,0 0 0,0 0 0,0 0-1,0 0 1,0 0 0,0 0 0,2-1 0,3 0 11,1-1 1,-1 0 0,1 0-1,-1-1 1,0 1-1,0-1 1,0-1 0,0 1-1,-1-1 1,1 0-1,-1 0 1,0-1 0,0 1-1,5-8 1,4-4 13,-1 0 0,-1-1 0,15-25 0,-16 20 57,2-3-83,-11 21 258,-4 11 326,-1 1-545,-6 15-27,0 1-1,1 0 1,1 0-1,2 1 1,0 0-1,-2 42 1,8-66-12,-1-1 0,0 0 0,0 1 0,1-1 1,-1 1-1,0-1 0,0 0 0,1 1 0,-1-1 0,0 0 0,1 1 1,-1-1-1,0 0 0,1 0 0,-1 0 0,1 1 0,-1-1 0,0 0 1,1 0-1,-1 0 0,1 0 0,-1 1 0,1-1 0,-1 0 0,1 0 1,-1 0-1,0 0 0,1 0 0,-1 0 0,1 0 0,-1-1 0,1 1 1,-1 0-1,1 0 0,-1 0 0,0 0 0,1 0 0,-1-1 0,1 1 1,-1 0-1,1-1 0,20-9 23,-3-7-144,0 0 0,-2-2 1,0 0-1,26-42 0,-2 3-125,-31 45 269,3-2 69,-9 17-47,-2 11-22,-2 5 18,-1-1 1,0 1-1,-6 17 0,4-18-23,1 1 0,0 0 0,0 19 0,3-36-331,3-1 211,1-1-1,-1 0 1,0 1-1,1-1 1,-1 0-1,0-1 1,1 1-1,-1-1 1,0 1-1,0-1 1,0 0-1,-1 0 1,4-3-1,36-36-872,-27 25 700,8-12 9,-19 22 360,1 0 0,0 0 0,0 0 0,1 1 0,-1 0 0,10-7 0,-15 12-44,1 0 0,-1 0 0,0-1 0,1 1 0,-1 0 0,1 0 0,-1 0 0,0-1 0,1 1 0,-1 0 0,1 0 0,-1 0 0,1 0-1,-1 0 1,1 0 0,-1 0 0,0 0 0,1 0 0,-1 0 0,1 0 0,-1 0 0,1 1 0,-1-1 0,0 0 0,1 0 0,-1 0 0,1 0 0,-1 1 0,0-1 0,1 0 0,-1 1 0,0-1 0,1 0-1,-1 0 1,0 1 0,1-1 0,-1 1 0,0-1 0,0 0 0,1 1 0,5 17 486,-6-16-502,6 53 674,-7-46-809,1 0 1,1 0-1,0 0 0,0 0 0,1 0 0,0-1 1,0 1-1,1-1 0,0 1 0,0-1 0,6 10 0,-7-17-356,-1 1-1,1 0 0,0-1 1,0 1-1,-1-1 0,1 0 0,0 0 1,0 0-1,0 0 0,0 0 0,1 0 1,-1 0-1,0 0 0,0-1 1,0 1-1,1-1 0,-1 0 0,3 0 1,21 1-8355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4:18.7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276 55 10698,'1'-30'7289,"-1"29"-7142,0 0 0,-1 0 1,1 0-1,0 0 1,-1 0-1,1 0 1,-1 0-1,0 0 1,1 0-1,-1 0 1,0 0-1,1 0 1,-1 1-1,0-1 1,0 0-1,-1-1 1,-2 1-86,-1-1 0,1 1 0,0 0 0,-1 0-1,1 0 1,-1 1 0,0-1 0,1 1 0,-8 1 0,5 0-72,1 0 0,0 0 0,-1 1 0,1 0 0,0 0 0,0 0 0,0 1 0,0 0 0,0 0 0,1 1 0,-1 0 0,1-1 0,0 2 0,0-1 0,0 1 0,1-1 0,-6 8 0,-3 5 28,0 1 0,1 0 0,1 0 0,-9 21 0,14-27-13,0 0 1,1 0 0,0 1 0,1 0 0,1 0 0,0 0-1,1 0 1,0 0 0,1 1 0,0 18 0,2-31-9,-1 0 0,0-1 1,1 1-1,-1 0 0,0-1 0,1 1 1,-1-1-1,1 1 0,0-1 1,-1 1-1,1-1 0,-1 1 1,1-1-1,-1 1 0,1-1 0,0 0 1,-1 1-1,1-1 0,0 0 1,0 0-1,-1 1 0,1-1 0,0 0 1,-1 0-1,1 0 0,0 0 1,0 0-1,-1 0 0,1 0 1,0 0-1,1-1 0,25-3 148,-19 1-126,-1-1-1,0 0 0,0 0 0,0 0 0,-1-1 1,1 0-1,5-6 0,43-46-90,-40 41-7,7-9-150,-13 14 196,0 1-1,0 1 0,16-13 1,-25 22 32,1 0 1,-1 1-1,1-1 1,-1 1-1,0-1 1,1 1-1,-1-1 1,0 1-1,1-1 1,-1 1-1,0-1 1,0 1-1,0-1 1,1 1-1,-1-1 1,0 1-1,0 0 1,0-1-1,0 1 1,0-1-1,0 1 1,0-1-1,0 1 1,0 0-1,-1 0 1,2 23 65,-1-23-58,0 37 172,-1 0-1,-2 0 1,-14 67 0,-48 116 93,-18 76 33,80-277-234,1-5 146,2-25 632,3-8-767,0-1 1,1 1-1,9-28 0,8-33-486,-15 44 274,-2-1-1,-1 0 1,-2 0 0,-4-49 0,3 84 168,0 0 1,-1 0-1,1 0 1,0 0-1,0 0 1,0 1 0,0-1-1,-1 0 1,1 0-1,0 0 1,-1 0-1,1 1 1,-1-1-1,1 0 1,-1 1 0,1-1-1,-1 0 1,1 1-1,-1-1 1,1 0-1,-1 1 1,0-1-1,0 1 1,1-1 0,-1 1-1,0 0 1,0-1-1,1 1 1,-1 0-1,0-1 1,0 1-1,0 0 1,0 0 0,0 0-1,0 0 1,13-12-290,78-25 358,12-8-628,-89 38 440,-1 0 0,0-1-1,-1 0 1,0 0 0,0-2 0,10-10-1,1-2 26,-16 16 64,0 1 0,0-1 0,-1 1 0,0-2 0,0 1 0,8-13 0,-12 18-2,-1 1 37,1 1-57,0-1 1,0 1-1,0-1 1,0 1-1,0-1 1,0 1 0,-1 0-1,1-1 1,0 1-1,0 0 1,-1 0 0,1 0-1,-1-1 1,1 1-1,-1 0 1,1 0-1,-1 0 1,1 0 0,-1 0-1,0 0 1,1 1-1,9 32 74,-6-20-59,-2-8-7,0 0 1,1 0-1,-1 0 0,1 0 1,1 0-1,-1-1 1,8 9-1,-10-12 3,0-1 0,0 0 0,0 0 0,1 0-1,-1 0 1,1-1 0,-1 1 0,0 0 0,1 0-1,-1-1 1,1 1 0,-1-1 0,1 1 0,0-1 0,-1 0-1,1 0 1,-1 1 0,1-1 0,0 0 0,-1-1-1,1 1 1,0 0 0,-1 0 0,1-1 0,-1 1-1,1-1 1,-1 1 0,1-1 0,-1 0 0,1 1-1,-1-1 1,0 0 0,1 0 0,-1 0 0,0 0 0,0 0-1,2-2 1,15-16 29,0 0 0,-2-2 0,0 0-1,-2-1 1,17-30 0,-14 22 81,-6 13 16,-11 16-156,1 13-191,2-1 283,0 7 38,1 0-1,0-1 1,2 0 0,11 24-1,-15-37-81,0 0-1,0 0 1,1 0-1,-1 0 1,1-1-1,0 1 1,1-1-1,-1 0 1,0 0-1,1 0 1,0 0-1,-1-1 1,1 1-1,0-1 1,0 0-1,1 0 1,-1-1-1,0 1 1,1-1-1,-1 0 1,1 0-1,8 0 1,-1 0 3,-1 0 0,1-1 0,0-1 1,0 0-1,0 0 0,-1-2 0,1 1 1,-1-1-1,1-1 0,-1 0 0,0-1 1,-1 0-1,1 0 0,-1-1 0,0-1 1,0 0-1,-1 0 0,0 0 0,0-1 1,-1-1-1,0 0 0,-1 0 0,11-16 1,-15 22-29,-1-1 0,0 1 1,0-1-1,0 0 0,-1 1 1,1-1-1,-1 0 1,0 0-1,0 0 0,0 0 1,0 0-1,-1 0 1,0 0-1,0-6 0,0 9 13,-1 0 0,0 1-1,0-1 1,0 1 0,0-1-1,1 1 1,-1-1 0,0 1-1,0 0 1,0 0 0,0-1-1,0 1 1,0 0 0,0 0-1,0 0 1,0 0 0,0 0-1,0 0 1,0 0 0,-1 1-1,-23 1 103,21-2-84,0 1 0,0 1 0,0-1 1,0 1-1,0-1 0,0 1 1,0 0-1,1 1 0,-1-1 0,1 1 1,-1-1-1,1 1 0,0 0 1,0 0-1,0 1 0,1-1 1,-1 0-1,1 1 0,-1 0 0,1-1 1,1 1-1,-1 0 0,0 0 1,1 0-1,-1 5 0,-2 7 210,0 0 0,2 1-1,0-1 1,1 0 0,1 22-1,1-30-145,0 0-1,1 1 0,0-1 1,1 0-1,0 0 1,0 0-1,0 0 0,1-1 1,0 0-1,1 1 0,0-1 1,0-1-1,0 1 1,9 7-1,-5-5-250,0 0 1,0-1-1,1 0 1,0-1-1,1 0 1,0-1-1,0 0 1,0 0-1,16 4 1,1-4-3994,-1-5-5274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5:17.3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124 649 7719,'-2'-4'6658,"4"-14"-4897,2 7-1420,1 1 1,1 0 0,-1 0-1,2 0 1,-1 1-1,14-15 1,11-16 128,-7 5-317,-2-1-1,-2-1 1,29-73-1,-41 85-304,0 0-1,-2 0 1,-1 0 0,-1-1 0,-1 1-1,-1-1 1,-2-40 0,0 64 146,0 0 0,0 1 0,-1-1 0,1 1 0,0-1 0,-1 0 0,1 1 0,-1-1 0,1 1 0,-1-1 0,0 1 0,0 0 0,1-1 0,-1 1 0,0 0 1,0-1-1,0 1 0,-1 0 0,1 0 0,0 0 0,0 0 0,-1 0 0,1 0 0,0 0 0,-1 1 0,1-1 0,-3 0 0,-2-1-5,0 1 0,0 0 0,0 0-1,0 1 1,-11 0 0,6 0 15,8 1 18,-1 0 0,0 0 0,1 0 0,-1 0 0,1 0 0,-1 1 0,1 0 0,0 0-1,0 0 1,0 0 0,0 0 0,0 0 0,0 1 0,0-1 0,1 1 0,-1 0 0,1 0 0,0 0 0,0 0 0,0 0 0,0 1-1,-2 5 1,-5 10-37,1 1 0,-8 32 0,16-52 15,-9 31 2,3 2 0,1-1-1,-2 46 1,7 101 29,2-104-26,12 303 6,-14-372-1,0 1 1,-1 0 0,0-1-1,0 1 1,0-1-1,-1 1 1,0-1 0,0 0-1,0 0 1,-1 0-1,0 0 1,0 0 0,-5 6-1,5-9-17,0 1 0,0-1 1,-1 0-1,1 0 0,-1 0 0,0 0 0,0-1 0,0 1 0,0-1 0,0 0 0,-1 0 0,1-1 1,0 1-1,-1-1 0,1 0 0,-1 0 0,0-1 0,1 1 0,-8-1 0,2 0-189,7 0 204,1 1 1,0-1 0,-1 0 0,1 0-1,0-1 1,0 1 0,-1 0-1,1-1 1,0 0 0,-3 0 0,4 0-1,0 0 0,1 0 0,-1 0 0,0 1 1,1-1-1,-1 0 0,1 0 0,-1 0 0,1 0 0,-1 0 1,1 0-1,0-1 0,0 1 0,-1 0 0,1 0 1,0 0-1,0 0 0,0 0 0,0 0 0,0 0 1,0 0-1,1-1 0,-1 1 0,0 0 0,1-2 0,3-8 9,1 0 0,-1 1 0,2-1 0,0 1 0,0 0 1,1 1-1,0-1 0,10-10 0,-1 0 43,77-100-76,140-240 0,-224 342 24,-1 0 0,0 0 1,-1-1-1,-1 0 0,-1 0 0,-1-1 1,0 1-1,-2-1 0,0 0 0,-1-22 1,-1 41 7,0 1 1,0 0 0,0-1-1,0 1 1,0-1-1,0 1 1,0-1 0,0 1-1,0 0 1,0-1 0,0 1-1,0-1 1,0 1-1,0 0 1,-1-1 0,1 1-1,0-1 1,0 1 0,-1 0-1,1-1 1,0 1-1,0 0 1,-1-1 0,1 1-1,0 0 1,-1 0 0,1-1-1,0 1 1,-1 0-1,1 0 1,0-1 0,-1 1-1,1 0 1,-1 0-1,1 0 1,0 0 0,-1 0-1,1 0 1,-1 0 0,1 0-1,-1 0 1,1 0-1,0 0 1,-1 0 0,1 0-1,-1 0 1,1 0 0,0 0-1,-2 0 1,1 1 31,0-1 0,0 1 0,-1 0 0,1-1 1,0 1-1,0 0 0,-1 0 0,1-1 0,0 1 0,0 0 1,0 0-1,0 1 0,0-1 0,0 1 0,-18 33-91,3 1 1,1 1-1,1 0 0,2 0 1,2 1-1,2 1 0,1 0 1,2 0-1,1 0 0,4 79 0,0-116 14,1 1-1,-1 0 0,0-1 1,1 1-1,-1-1 0,1 1 0,0-1 1,0 1-1,0-1 0,0 0 1,1 0-1,-1 1 0,0-1 1,1 0-1,0 0 0,-1 0 0,1 0 1,0-1-1,0 1 0,0 0 1,0-1-1,0 1 0,1-1 1,-1 0-1,0 0 0,1 0 0,-1 0 1,0 0-1,1 0 0,-1-1 1,1 1-1,0-1 0,3 1 1,-1-1 11,-1 0-1,1-1 1,0 1 0,0-1 0,-1 0 0,1 0 0,-1 0 0,1-1 0,-1 1 0,1-1 0,-1 0 0,0-1 0,0 1 0,0-1 0,0 0 0,0 0 0,5-6 0,8-11 34,-2-1 1,-1-1 0,0-1 0,-2 0-1,-1-1 1,0 0 0,12-45-1,-21 61 82,0 0 0,0 0 0,-1 0 0,-1 0 0,1-10-1,-13 30 710,7 3-847,2-1-1,-1 2 1,2-1 0,0 0 0,1 1 0,1-1 0,0 0 0,3 17 0,-2 16 107,-1-46-65,0-1 0,0 1 0,0 0 0,1-1 0,-1 1 0,0-1-1,1 1 1,-1-1 0,0 1 0,1-1 0,0 1 0,-1-1 0,1 1 0,0-1 0,0 0 0,0 0 0,0 1 0,0-1 0,0 0 0,0 0-1,0 0 1,1 0 0,-1 0 0,0 0 0,3 1 0,-2-1 13,0-1-1,0 1 1,0-1 0,0 0-1,0 1 1,1-1 0,-1 0-1,0 0 1,0 0 0,0-1-1,0 1 1,0-1-1,0 1 1,0-1 0,1 1-1,-2-1 1,1 0 0,0 0-1,0 0 1,2-2 0,4-3 18,-1 0 1,0 0 0,0-1 0,0 0 0,-1 0 0,0-1-1,5-8 1,34-60-5,-39 64-49,-2 5-1,1-1 0,-1 0 0,-1 0 0,1 0 0,-1 0 0,-1 0 0,1-1 0,0-10 0,-3 18 101,-10 19 1,3-6-67,0-1 0,1 1 0,1 1 0,0-1 1,1 1-1,0 0 0,0 0 0,2 0 1,0 0-1,0 1 0,1 16 0,2-26-43,1 0 0,0 0 0,0 0 0,0 0-1,0 0 1,1-1 0,-1 1 0,1-1 0,0 1 0,0-1-1,0 0 1,0-1 0,1 1 0,5 3 0,-8-5 39,-1-1-11,1 0-1,-1 0 0,0 0 0,1 0 0,-1 0 1,0 1-1,1-1 0,-1 0 0,0 0 0,1 0 1,-1 0-1,1 0 0,-1 0 0,0 0 1,1 0-1,-1-1 0,1 1 0,-1 0 0,0 0 1,1 0-1,-1 0 0,0 0 0,1-1 1,-1 1-1,0 0 0,1 0 0,-1 0 0,0-1 1,0 1-1,1 0 0,-1-1 0,0 1 0,1 0 1,11-10 61,9-16-18,-2-2-1,15-30 0,19-27 6,-51 82-57,0 1-1,-1-1 1,1 1-1,0 0 1,0 0 0,0 0-1,0 0 1,1 0-1,-1 0 1,0 0-1,1 1 1,0-1 0,-1 1-1,1 0 1,0 0-1,-1 0 1,1 0 0,0 0-1,0 1 1,5-1-1,-7 1-4,0 1 0,0 0 1,-1 0-1,1-1 0,0 1 0,-1 0 0,1 0 0,-1 0 0,1 0 0,-1 0 0,1 0 0,-1 0 0,0 0 1,1 0-1,-1 0 0,0 0 0,0 0 0,0 0 0,0 0 0,0 0 0,0 0 0,0 0 0,-1 2 0,2 1-11,0 8 61,-1 1 0,0 0 0,-1 0 0,0 0-1,0-1 1,-2 1 0,0 0 0,0-1 0,-1 0 0,0 0 0,-1 0 0,-8 13 0,-1 4-57,14-28-52,1-3-1325,68-75 758,42-44 1047,-107 117-361,-3 3-26,0 1 0,-1-1 1,1 0-1,0 0 0,0 0 1,0 0-1,0 1 1,0-1-1,0 0 0,0 1 1,0-1-1,1 1 0,-1-1 1,0 1-1,0-1 0,2 1 1,-3 0 102,0 19 551,0 189-219,1-207-455,-1 0 0,0 0 0,0 0 1,1 0-1,-1 0 0,0 0 0,1 0 0,-1 0 1,1 0-1,-1 0 0,1-1 0,0 1 0,-1 0 1,1 0-1,0 0 0,0-1 0,-1 1 0,1 0 1,0-1-1,0 1 0,0-1 0,0 1 0,0-1 0,0 1 1,0-1-1,0 0 0,0 1 0,0-1 0,0 0 1,0 0-1,0 0 0,0 0 0,0 0 0,0 0 1,0 0-1,0 0 0,0 0 0,2-1 0,1 1 17,0 0-1,0-1 1,0 0-1,0 0 1,0 0-1,0 0 0,-1-1 1,1 1-1,5-4 1,2-4 5,-1 0 0,0-1 0,-1 0-1,0 0 1,0-1 0,-1 0 0,-1 0 0,0-1 0,0 0 0,-2-1 0,1 1 0,6-26 0,-21 76 994,2-17-1026,2 0 0,1 0 0,-3 41 1,7-59 5,-1-1 1,1 1-1,0-1 1,0 1 0,0 0-1,1-1 1,-1 1-1,1-1 1,-1 1 0,1 0-1,0-1 1,0 1 0,0-1-1,0 0 1,0 1-1,1-1 1,-1 0 0,1 0-1,0 0 1,-1 0 0,1 0-1,0 0 1,0 0-1,0-1 1,0 1 0,0-1-1,1 1 1,-1-1-1,0 0 1,1 0 0,-1 0-1,1 0 1,-1 0 0,1-1-1,-1 1 1,1-1-1,0 0 1,3 1 0,0-1 21,-1 1 1,0-1-1,0 0 1,0-1-1,0 1 1,0-1-1,0 0 0,0 0 1,0-1-1,0 1 1,0-1-1,0 0 1,-1 0-1,7-4 1,-7 2-6,0 0 0,1 0 1,-1 0-1,-1-1 0,1 1 0,-1-1 1,1 0-1,-1 0 0,-1 0 1,1 0-1,-1 0 0,3-10 0,-1 5-21,-1-1 0,-1 1-1,0 0 1,0-1 0,-1 0-1,0 1 1,-1-1 0,0 0 0,-3-12-1,3 19 4,-1 0 0,0 0 0,0 0 0,-1 0 0,1 0 0,-1 0 0,0 0 0,0 1 0,0-1 0,0 1-1,-1-1 1,1 1 0,-1 0 0,0 0 0,0 0 0,0 0 0,0 1 0,-1-1 0,1 1 0,-1 0 0,0 0 0,1 0 0,-1 0 0,0 1 0,-7-2 0,2 0 25,0 1 0,0 1 1,0-1-1,0 2 1,-1-1-1,1 1 0,0 1 1,0 0-1,-14 2 1,20-2-15,-1 0 0,1 1 0,0-1 0,-1 0 0,1 1 0,0 0 0,0-1 0,0 1 0,1 0 0,-1 1 1,0-1-1,1 0 0,-1 1 0,1 0 0,0-1 0,0 1 0,0 0 0,0 0 0,1 0 0,-1 0 0,1 1 0,0-1 0,-1 0 1,2 0-1,-1 1 0,0-1 0,0 6 0,0-1-8,1 0 1,0 0-1,0-1 0,1 1 1,0 0-1,0 0 0,1 0 1,0-1-1,1 1 0,-1-1 1,1 0-1,1 1 0,4 7 1,27 33-1237,7-2-3576,-25-28 1590,1 2-4964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5:17.9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30 747 7399,'1'-7'368,"0"0"-1,0-1 1,1 1-1,0 0 1,0 1 0,0-1-1,1 0 1,0 1 0,6-9-1,-6 8 453,1 1-1,-1-1 1,0 1 0,0-1-1,-1 0 1,0 0 0,0 0-1,-1-1 1,1-9 0,-29 18 1149,24 2-1972,-1 0-1,1 0 0,0 0 0,-1 1 1,1-1-1,1 1 0,-1 0 0,0 0 1,1 0-1,0 0 0,0 0 0,0 0 1,1 0-1,-1 1 0,-1 8 0,0 4-47,0 1 0,-1 31 0,4-48 44,-1 11-18,1 0 0,0 0 0,0-1 0,2 1 0,-1-1 0,4 13 0,-4-21-12,1 0 0,-1 0 0,0 0 1,1-1-1,0 1 0,-1-1 0,1 1 0,0-1 1,0 1-1,1-1 0,-1 0 0,0 0 0,1 0 1,-1 0-1,1-1 0,0 1 0,-1-1 0,1 1 1,0-1-1,0 0 0,0 0 0,0 0 0,0-1 1,0 1-1,0-1 0,0 1 0,0-1 0,4-1 1,-2 2 42,0-1 0,0 0 0,1-1 1,-1 0-1,0 0 0,0 0 0,0 0 1,0-1-1,0 1 0,0-1 0,-1-1 0,1 1 1,8-6-1,-5 1 14,-1 1 1,1-2-1,-1 1 0,0-1 1,-1 0-1,7-11 0,-9 13 10,0 0-1,0-1 0,-1 1 1,1-1-1,-2 1 0,1-1 1,-1 0-1,0 0 1,0 0-1,-1-1 0,1-8 1,-2 15 359,-1 3-364,0 0-1,0 1 1,0-1-1,0 0 1,0 0-1,0 1 1,0-1-1,1 0 1,-1 1-1,1-1 0,0 5 1,-1 0-42,0 0 0,1 0 0,-1 0 0,2 0 0,-1 0 1,1 0-1,2 8 0,-2-13 21,-1 0 1,1 0-1,1 0 0,-1 0 1,0 0-1,0 0 1,1 0-1,-1 0 0,1-1 1,-1 1-1,1-1 1,0 1-1,0-1 1,-1 0-1,1 0 0,0 0 1,0 0-1,0 0 1,0 0-1,1 0 0,-1 0 1,0-1-1,0 1 1,0-1-1,1 0 0,2 0 1,0 1 28,0 0 1,-1-1-1,1 0 1,0 0-1,0 0 1,0-1-1,0 0 1,-1 0-1,1 0 1,0 0-1,-1-1 1,1 0-1,-1 0 1,1 0-1,-1 0 1,5-4-1,-5 2-18,1 0 1,-1-1-1,0 0 0,0 0 1,-1 0-1,1 0 1,-1 0-1,0-1 0,0 1 1,-1-1-1,0 0 0,2-8 1,0 0-27,0-1 0,-2 0 1,0 0-1,0 0 0,-1 0 1,-1 0-1,-2-18 0,1 30 5,1 1 1,-1-1-1,0 0 0,0 1 0,0-1 0,0 1 0,-1-1 1,1 1-1,0 0 0,-1-1 0,0 1 0,1 0 0,-1 0 1,0 0-1,0 0 0,0 0 0,-1 1 0,1-1 0,0 1 1,-1-1-1,1 1 0,-1 0 0,1 0 0,-1 0 0,1 0 1,-5-1-1,-5 0-63,-1-1 0,0 2 0,1 0 0,-18 0 0,27 2 63,-1-1 0,0 1 0,1-1 0,-1 1 0,1 1 0,-1-1 0,1 0 0,-1 1 0,1-1 0,0 1 0,0 0 0,0 0 0,0 1-1,0-1 1,0 0 0,1 1 0,-1 0 0,1 0 0,-1 0 0,1 0 0,0 0 0,1 0 0,-1 0 0,0 0 0,1 1 0,-2 5 0,-1 4-27,0-1 0,1 1-1,0 0 1,1 0 0,1 1 0,-1 14 0,2-26 21,1-1-1,-1 1 1,0-1-1,1 0 1,-1 1-1,1-1 1,0 1-1,-1-1 1,1 0-1,0 0 1,0 1-1,0-1 1,-1 0-1,1 0 1,1 0-1,-1 0 1,0 0-1,0 0 1,0 0-1,0-1 1,1 1-1,-1 0 1,0 0-1,1-1 1,-1 1-1,0-1 1,1 0-1,-1 1 1,1-1-1,-1 0 1,1 0-1,-1 0 0,1 0 1,-1 0-1,1 0 1,1 0-1,3 0 0,0 0 0,0-1 0,0 0 0,0 0-1,0 0 1,0-1 0,0 1 0,6-4-1,2-4-77,-1 0-1,1 0 1,23-23-1,13-11-374,42-27 332,-92 69 137,1 1-1,-1 0 0,1-1 1,0 1-1,-1-1 0,1 1 1,0 0-1,-1 0 0,1-1 1,0 1-1,-1 0 0,1 0 1,0 0-1,-1 0 0,1 0 1,0 0-1,-1 0 1,1 0-1,0 0 0,0 0 1,-1 0-1,1 0 0,0 1 1,-1-1-1,1 0 0,0 0 1,-1 1-1,1-1 0,-1 0 1,1 1-1,0-1 0,-1 1 1,1-1-1,-1 1 0,1-1 1,-1 1-1,1-1 1,-1 1-1,0-1 0,1 1 1,-1 0-1,0-1 0,1 1 1,-1 0-1,0-1 0,0 1 1,0 0-1,1-1 0,-1 1 1,0 0-1,0-1 0,0 3 1,3 40 965,-4-38-860,-1 137 90,15-155-1228,7-15 889,20-43 1,3-5-76,-38 68 236,-5 7-20,1-1 1,0 1 0,-1 0-1,1-1 1,0 1 0,0 0-1,0 0 1,0 0 0,0-1-1,0 1 1,0 0-1,0 0 1,0 1 0,0-1-1,1 0 1,-1 0 0,0 0-1,3 0 1,-4 29 1307,2 1-860,1 1 0,9 39 0,-10-59-427,1 0-1,1 0 1,-1 0-1,1-1 1,1 1-1,0-1 1,0 0-1,1-1 1,0 1-1,9 9 1,-14-17-8,0 1 1,1-1 0,-1 1 0,1-1 0,0 0 0,-1 1 0,1-1 0,0 0 0,0 0 0,-1 0 0,1 0 0,0-1 0,0 1 0,0 0 0,0-1 0,0 0 0,0 1 0,0-1-1,0 0 1,0 0 0,0 0 0,0 0 0,1 0 0,-1-1 0,0 1 0,0 0 0,0-1 0,0 0 0,-1 1 0,1-1 0,0 0 0,0 0 0,0 0 0,0 0 0,-1-1 0,1 1-1,-1 0 1,1-1 0,-1 1 0,1-1 0,-1 1 0,0-1 0,0 0 0,0 1 0,0-1 0,0 0 0,0 0 0,1-3 0,11-29-22,-2-1 1,-1-1-1,5-37 1,-5 26-6,-10 44-22,1 0 0,0 0 0,0 0 0,0 0 0,0 0 0,1 0-1,-1 1 1,1-1 0,1-2 0,-2 4 26,0 1 0,-1-1 0,1 1-1,-1-1 1,1 1 0,0 0 0,-1-1 0,1 1-1,0 0 1,-1 0 0,1-1 0,0 1 0,0 0-1,-1 0 1,1 0 0,0 0 0,0 0 0,-1 0-1,1 0 1,0 0 0,0 0 0,-1 0 0,1 0-1,0 1 1,-1-1 0,1 0 0,0 1 0,-1-1-1,1 0 1,0 1 0,-1-1 0,1 0 0,0 1-1,-1-1 1,1 1 0,-1-1 0,1 1 0,-1 0-1,0-1 1,1 1 0,-1 0 0,1-1 0,-1 1-1,0 0 1,1 0 0,19 25-30,-1 0 1,-1 1-1,25 53 0,-41-77 72,-1 0 0,0 0 0,0 0 0,0 0 0,-1 0 0,1 0-1,-1 0 1,0 0 0,0 0 0,0 0 0,0 0 0,0 0 0,-1 0 0,1 0 0,-1 0-1,0 0 1,0 0 0,-1 3 0,0-4-77,1 0-1,0 0 1,-1 0-1,1 0 1,-1-1-1,1 1 1,-1-1-1,0 1 1,0-1-1,0 1 1,0-1-1,0 0 1,0 0-1,0 0 1,0 0-1,-1 0 1,1 0-1,0-1 1,0 1-1,-1-1 1,1 0-1,0 0 1,-5 0-1,6-1-148,1 0 0,-1 0 0,0 0 1,1 0-1,-1 0 0,1 0 0,0-1 0,-1 1 0,1 0 0,0 0 0,0-1 0,0 1 0,0 0 1,0 0-1,0-1 0,0 1 0,1-2 0,1-28-1631,8-16-1282,11-4-1864</inkml:trace>
  <inkml:trace contextRef="#ctx0" brushRef="#br0" timeOffset="1">1204 210 9353,'2'-10'1395,"-1"7"-888,0 0 0,-1 1 0,1-1 0,0 0 0,1 0 0,-1 1 0,0-1 0,1 1 0,2-4 1900,-4 9-1788,-3 110 352,0-58-773,2 0 0,14 109 0,2-92-161,3-1 0,33 85 1,-52-161-395,0-1 0,0 1 1,1 0-1,0 0 0,0-1 1,2-8-1,-1-5-696,-1 8-353,0 0 0,0-1 0,-2 1 0,1 0 1,-4-11-1,-11-16-4637</inkml:trace>
  <inkml:trace contextRef="#ctx0" brushRef="#br0" timeOffset="2">1071 510 9961,'-7'-3'5382,"7"1"-4486,13 2-543,13 0 800,9-2-320,8-2-449,2 1-96,2-5-352,0-1 256,-2 4-384,-4-1-577,-2 6-1729,2 0-3011</inkml:trace>
  <inkml:trace contextRef="#ctx0" brushRef="#br0" timeOffset="3">1585 780 2755,'1'1'618,"0"0"1,0-1 0,0 1-1,1 0 1,-1 0 0,0 0-1,1-1 1,-1 1 0,1-1-1,-1 1 1,1-1 0,-1 0-1,1 1 1,-1-1 0,1 0-1,-1 0 1,1 0 0,0 0-1,-1-1 1,3 1 0,-2-1-417,-1 0 1,0 0 0,0 0-1,0 0 1,0 0 0,0 0-1,0 0 1,0 0 0,0 0-1,0 0 1,-1 0 0,1-1-1,0 1 1,-1 0 0,1-1-1,-1 1 1,1 0 0,-1-2-1,3-9-430,-2 0-1,0 0 0,0 0 1,-2-16-1,1 14 1137,0 10-899,0 1-1,0-1 0,0 1 0,-1-1 1,1 0-1,-1 1 0,0-1 1,0 1-1,0-1 0,0 1 0,-1 0 1,1 0-1,-1-1 0,0 1 0,0 0 1,0 0-1,-1 1 0,-4-6 1,3 5 14,0 1 1,0-1-1,-1 1 0,1 0 1,-1 0-1,1 1 1,-1-1-1,0 1 1,1 0-1,-1 0 1,0 1-1,0 0 1,-8 0-1,10 0-38,-1 1 0,1 0 0,0 0-1,-1 0 1,1 1 0,0-1 0,0 1 0,0 0-1,0 0 1,0 0 0,0 0 0,0 0 0,1 1 0,-1-1-1,1 1 1,0 0 0,0-1 0,0 1 0,0 0-1,0 0 1,1 1 0,-2 3 0,-4 8-107,0 0-1,2 0 1,-7 25 0,8-17 14,2 0 0,0 0 0,1 28 0,1-51 91,0 1 1,0 0 0,-1 0 0,1-1 0,0 1-1,0 0 1,0 0 0,0-1 0,0 1 0,1 0-1,-1 0 1,0-1 0,0 1 0,0 0-1,1 0 1,-1-1 0,0 1 0,1 0 0,-1-1-1,1 1 1,-1 0 0,1-1 0,-1 1 0,1-1-1,-1 1 1,1-1 0,-1 1 0,1-1 0,0 1-1,-1-1 1,1 0 0,0 1 0,-1-1 0,1 0-1,0 1 1,0-1 0,-1 0 0,1 0 0,0 0-1,0 0 1,-1 0 0,1 0 0,0 0-1,0 0 1,-1 0 0,1 0 0,0 0 0,0 0-1,-1 0 1,1-1 0,0 1 0,0-1 0,2 0-25,0 0 1,0-1-1,0 1 0,0-1 1,0 0-1,-1 0 1,1 0-1,-1 0 1,1-1-1,-1 1 1,3-5-1,18-35 115,-1-2 0,-3 0-1,-1-1 1,16-67 0,-34 110 267,0 9 6,-3 94-72,0 56-59,4-156-208,-1-1-1,0 1 0,0 0 0,0 0 0,1 0 0,-1 0 0,0-1 0,1 1 0,-1 0 0,1 0 0,-1-1 0,1 1 0,-1 0 0,1-1 1,0 1-1,-1-1 0,1 1 0,0 0 0,-1-1 0,1 1 0,0-1 0,0 0 0,-1 1 0,1-1 0,0 0 0,0 1 0,0-1 0,0 0 1,0 0-1,-1 0 0,1 0 0,0 0 0,0 0 0,0 0 0,1 0 0,1 0 47,-1 0 1,1-1-1,-1 1 0,1-1 1,-1 1-1,1-1 0,-1 0 1,0 0-1,1 0 0,-1 0 1,0 0-1,3-2 0,6-9 29,-1-1 0,0 0 0,-1 0 0,-1-1 0,0 0 0,0 0 0,9-28 0,8-13-15,18-32 1,-35 120 166,-4-2 32,-3-18-261,1-1-1,0 0 0,0 0 0,1 1 1,0-2-1,9 20 0,-12-30-23,1 0 0,-1 0 0,1 0 0,0 0-1,-1 0 1,1 0 0,0 0 0,-1 0 0,1 0-1,0 0 1,0-1 0,0 1 0,0 0 0,0 0 0,0-1-1,0 1 1,0-1 0,0 1 0,0-1 0,0 1-1,0-1 1,0 0 0,0 1 0,1-1 0,-1 0-1,0 0 1,0 0 0,0 0 0,1 0 0,-1 0 0,0 0-1,0 0 1,0-1 0,0 1 0,0 0 0,1-1-1,-1 1 1,0-1 0,0 1 0,0-1 0,0 1 0,0-1-1,0 0 1,0 0 0,1-1 0,3-3 2,1 0-1,-1-1 1,0 0 0,-1 0-1,7-9 1,16-35-33,22-54-1,-25 52 32,-24 51 24,0 0 0,0 0 0,1 0 0,-1 0 0,1 0 0,-1 0 0,1 0 0,-1 1 0,1-1 0,-1 0 1,1 0-1,0 0 0,0 1 0,-1-1 0,1 0 0,0 1 0,0-1 0,0 1 0,-1-1 0,3 0 0,-2 1 7,-1 0 0,1 1-1,-1-1 1,1 0 0,-1 1-1,1-1 1,-1 1-1,1-1 1,-1 0 0,1 1-1,-1-1 1,1 1 0,-1-1-1,0 1 1,1 0 0,-1-1-1,0 1 1,1-1-1,-1 1 1,0 0 0,0-1-1,0 1 1,1 0 0,9 53 639,-9-42-550,46 258 255,-47-269-392,0 1-1,0 0 0,0-1 1,1 1-1,-1-1 1,0 1-1,1-1 0,0 1 1,-1-1-1,1 0 0,0 1 1,-1-1-1,1 0 0,0 1 1,2 1-1,-2-3-20,-1 0 0,1 0 0,-1 0 0,1 0 0,-1 0 0,1 0 0,-1 0 0,1-1 0,-1 1 0,1 0 0,-1 0 0,1 0 0,-1 0 0,0-1 0,1 1 0,-1 0 0,1-1 0,-1 1 0,0 0 0,1-1 0,-1 1 0,0 0 0,1-1 0,-1 1 0,0-1 0,1 1 0,-1-1 0,0 1 0,0 0 0,1-1 0,20-52-3861,-19 48 3676,20-65-7468</inkml:trace>
  <inkml:trace contextRef="#ctx0" brushRef="#br0" timeOffset="4">2322 1 15022,'0'0'3489,"0"11"-2734,-3 149 1187,2 115-1198,4-218-771,3-1 0,22 100 0,-27-148-4,14 38 122,-15-44-115,1 1 0,0-1-1,0 0 1,0 0 0,0 0 0,1 0-1,-1 0 1,1 0 0,-1 0 0,1-1 0,-1 1-1,1 0 1,0-1 0,0 1 0,0-1-1,2 2 1,-3-3-96,-1 0 1,0 0-1,1 0 1,-1 0-1,1 1 0,-1-1 1,0 0-1,1 0 0,-1 0 1,1 0-1,-1 0 1,1 0-1,-1 0 0,1 0 1,-1 0-1,0 0 0,1-1 1,-1 1-1,1 0 1,-1 0-1,0 0 0,1 0 1,-1-1-1,1 1 1,-1 0-1,0 0 0,1-1 1,-1 1-1,0 0 0,1-1 1,-1 1-1,0 0 1,0-1-1,1 1 0,-1 0 1,0-1-1,0 1 0,0-1 1,1 1-1,-1 0 1,0-1-1,0 1 0,0-1 1,0 1-1,0 0 1,0-1-1,0 1 0,0-2 1,1-1-330,6-17-4670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5:18.8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1 132 2402,'0'-11'14606,"22"4"-13100,5 3-129,10-5-544,6 0-353,8-2-448,0-4 96,4 3-512,3 3-2691,-7-4-5125</inkml:trace>
  <inkml:trace contextRef="#ctx0" brushRef="#br0" timeOffset="1">406 463 14862,'0'1'152,"0"0"1,1-1-1,-1 1 1,0-1-1,0 1 1,1 0-1,-1-1 1,0 1-1,1-1 0,-1 1 1,1-1-1,-1 1 1,0-1-1,1 1 1,-1-1-1,1 1 0,-1-1 1,1 0-1,0 1 1,-1-1-1,1 0 1,-1 0-1,1 1 0,0-1 1,-1 0-1,1 0 1,-1 0-1,1 0 1,0 1-1,-1-1 0,2 0 1,27 0 955,-22 0-581,-1 0-455,0-1-1,0 0 1,0 0-1,0 0 1,0-1 0,0 0-1,0 0 1,0-1 0,-1 1-1,0-1 1,1 0 0,-1-1-1,0 1 1,0-1 0,-1 0-1,1 0 1,-1-1 0,0 1-1,0-1 1,0 0 0,-1 0-1,0 0 1,4-8-1,3-7-377,-1 0 0,-1-1 0,-1 0 0,0-1 0,3-24-1,-7 26-574,0 0-1,-1 0 0,-1-36 0,-1 48 275,-1 0 1,0 0-1,0-1 1,-1 1 0,0 0-1,0 1 1,-1-1-1,0 0 1,-1 1-1,1 0 1,-8-12 0,10 18 530,-1-1 0,1 0 1,0 1-1,0-1 0,-1 1 0,1-1 1,-1 1-1,1 0 0,-1 0 1,1-1-1,-1 1 0,0 0 1,0 1-1,0-1 0,1 0 1,-1 0-1,0 1 0,0-1 1,0 1-1,-3-1 0,4 2 218,-1-1 0,0 0 0,1 1 0,-1 0-1,1-1 1,-1 1 0,1 0 0,-1 0 0,1 0-1,-1 0 1,1 0 0,0 0 0,-1 0 0,1 0-1,0 0 1,0 1 0,0-1 0,-1 3 0,-4 6 549,1-1 0,1 1 1,0 1-1,0-1 0,-3 19 1,-4 30 1224,-3 74 0,10-79-1948,-21 104 0,14-129-2268,-9-14-1966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5:19.5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78 1409,'4'-1'10183,"1"-3"-5047,2-3-3373,4-5-3510,-1 0 2198,-6 8-470,-1 1 3,0-1 1,0 1-1,0 0 1,1 0-1,-1 1 1,1-1-1,0 0 1,0 1-1,0 0 1,0 0-1,0 1 1,0-1-1,0 1 1,0-1-1,9 0 1,-13 3 11,1-1 1,0 1-1,-1-1 0,1 1 1,-1 0-1,1-1 0,-1 1 0,0 0 1,1-1-1,-1 1 0,0 0 1,1 0-1,-1-1 0,0 1 0,0 0 1,0 0-1,0 0 0,0-1 1,0 1-1,0 0 0,0 0 1,0 0-1,0 0 0,0 29 293,0-23-249,-1 6 48,0 0 0,0 0 0,-1 0 1,-1 0-1,0-1 0,-1 1 0,0-1 0,-1 0 0,0 0 0,-1 0 0,-12 17 0,10 2 22,7-29-522,1-7-379,0-6-294,1 6 279,0 1 0,0 1 0,0-1-1,0 0 1,1 0 0,0 0 0,0 1-1,0-1 1,0 1 0,0-1 0,1 1 0,3-4-1,3-5-889,5-8-348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5:23.4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33 224,'5'-6'2376,"12"-14"2221,-4 13 5753,-13 27-8807,-1-16-1489,1-1-1,-1 1 1,0 0 0,0-1-1,0 1 1,-1-1 0,1 0-1,-1 1 1,0-1-1,0 0 1,-4 5 0,3-4 33,1 0-1,-1-1 1,1 1 0,0 0 0,0 0 0,0 0 0,1 1 0,-3 7-1,3-5-12,1-1-1,-1 1 1,1 0-1,0 0 1,1-1-1,0 8 1,0-12-62,-1 0 0,1 0 0,0 0 0,0 0 0,0 0 0,0 0-1,0-1 1,0 1 0,0 0 0,0-1 0,1 1 0,-1 0 0,1-1 0,-1 0 0,1 1 0,0-1 0,-1 0 0,1 0 0,0 0-1,0 0 1,0 0 0,0 0 0,3 0 0,3 2 40,1-1 0,0 0-1,0-1 1,0 0 0,0 0-1,0-1 1,0 0 0,0-1 0,0 0-1,-1 0 1,1 0 0,0-2-1,0 1 1,-1-1 0,16-7-1,-16 6-742,1-1 0,-1-1 0,-1 1-1,1-1 1,8-9 0,6-11-4909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6:04.2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269 1 3812,'-90'18'-2755,"2"8"3556,-2 1-1057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57.7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16 427 5029,'-12'-36'8720,"8"-7"-6615,9-39-1746,2 43-75,1 0 0,1 1 0,19-47 1,-25 160 499,-1 15-728,5-1-1,24 124 0,-29-206-83,4 18 24,-5-24-7,-1 0-1,0 0 0,1 0 1,-1-1-1,0 1 1,1 0-1,-1 0 0,1 0 1,-1-1-1,1 1 0,-1 0 1,1-1-1,0 1 1,-1-1-1,1 1 0,0 0 1,0-1-1,-1 0 1,1 1-1,0-1 0,0 1 1,1-1-1,-2 0-24,1 0 0,0 0 0,0-1 0,-1 1 0,1-1 1,0 1-1,-1 0 0,1-1 0,0 1 0,-1-1 0,1 1 0,-1-1 0,1 0 0,-1 1 0,1-1 0,-1 0 0,1 1 1,-1-1-1,0 0 0,1 1 0,-1-1 0,0 0 0,0 0 0,1 0 0,-1 1 0,0-1 0,0 0 0,0-1 0,4-29-40,-3 27 78,6-288-1288,-5 85 1067,-2 205 244,-1 1-1,1-1 1,0 0 0,0 1 0,1-1 0,-1 0-1,0 1 1,0-1 0,1 0 0,-1 1 0,1-1-1,-1 0 1,1 1 0,1-3 0,-1 4-17,0 1 0,-1-1 0,1 1 0,0-1 1,-1 1-1,1-1 0,-1 1 0,1-1 0,-1 1 0,1 0 1,-1-1-1,0 1 0,1 0 0,-1-1 0,0 1 0,1 0 0,-1-1 1,0 1-1,0 0 0,1 1 0,14 54 431,-5 19-284,-2-1-1,-5 110 0,7 65-104,-2-219-134,0-24-129,3-19-280,-4-5 348,-1 0 1,0-1 0,-1 1-1,3-25 1,5-83-1595,-12 115 1520,9-187-1856,-9 66 5575,-1 132-3014,0 20 102,0-14-536,23 413 1182,-23-413-1225,2 15-5,0 1 1,1-1-1,10 33 0,-13-53-7,0-1-1,0 1 0,1 0 0,-1-1 1,0 1-1,0-1 0,1 1 0,-1 0 1,0-1-1,1 1 0,-1-1 0,1 1 0,-1-1 1,0 1-1,1-1 0,-1 1 0,1-1 1,0 0-1,-1 1 0,1-1 0,-1 1 1,1-1-1,0 0 0,-1 0 0,2 1 1,-1-1-13,0-1 1,-1 1 0,1 0 0,0-1 0,0 1-1,0 0 1,0-1 0,-1 1 0,1-1 0,0 1-1,0-1 1,-1 0 0,1 1 0,-1-1-1,1 0 1,0 1 0,-1-1 0,1 0 0,-1 0-1,1 1 1,0-3 0,7-14-107,0-1 0,-1 0 0,0-1 0,4-22 0,13-87-1455,-13 62 422,7-25 244,17-110 765,-38 287 4971,5 68-4076,0-28-435,-2-25-351,0-102 8,0 1-1,0 0 1,0-1 0,0 1 0,0 0-1,1-1 1,-1 1 0,0 0-1,0 0 1,1-1 0,-1 1 0,0 0-1,0 0 1,1-1 0,-1 1 0,0 0-1,1 0 1,-1 0 0,0-1-1,1 1 1,-1 0 0,0 0 0,1 0-1,-1 0 1,0 0 0,1 0 0,-1 0-1,0 0 1,1 0 0,-1 0-1,1 0 1,-1 0 0,0 0 0,1 0-1,-1 0 1,0 0 0,1 0-1,-1 0 1,0 1 0,1-1 0,-1 0-1,0 0 1,1 0 0,-1 1 0,0-1-1,0 0 1,1 0 0,-1 1-1,0-1 1,0 0 0,1 0 0,-1 1-1,0-1 1,0 0 0,0 1 0,0-1-1,1 0 1,-1 1 0,0-1-1,0 0 1,0 1 0,6-21-631,-1-1 0,-1 0 1,-1-1-1,0 1 0,-2-1 0,-2-37 1,0 26 4359,21 43-2247,-2 1-1155,0-8-248,0 0 0,0-1 1,1-1-1,-1-1 0,0 0 1,1-2-1,-1 0 0,22-5 1,-9 2-19,49-2 0,13 7 26,190 4-735,-87 3-129,-195-6 802,1-1 0,-1 0 0,1 0 1,-1 1-1,0-1 0,1 1 0,-1-1 0,0 1 0,0 0 0,1-1 0,-1 1 0,0 0 0,0 0 0,0 0 1,0 0-1,0 0 0,0 0 0,0 0 0,0 0 0,-1 0 0,1 0 0,0 1 0,-1-1 0,1 0 1,0 0-1,0 3 0,-1-2 1,1 0 0,0 0 0,-1 0 0,1 1 0,-1-1 0,0 0 0,0 0 0,0 0 1,0 1-1,0-1 0,0 0 0,-1 0 0,1 1 0,-1-1 0,0 0 0,-1 3 0,0-42 329,4-30-935,18-122 1,-16 169 1580,-4 29 281,-1 21-868,1 32 70,-1 46-124,23 195-1,-13-274-928,-9-29 571,0 0 1,0 0-1,1 0 0,-1 1 0,0-1 0,0 0 0,0 0 0,0 0 1,1 0-1,-1 1 0,0-1 0,0 0 0,0 0 0,1 0 0,-1 0 1,0 0-1,0 0 0,1 0 0,-1 0 0,0 0 0,0 0 0,0 0 1,1 0-1,-1 0 0,0 0 0,0 0 0,1 0 0,-1 0 0,0 0 1,0 0-1,1 0 0,-1 0 0,0 0 0,1 0 0,8-15-368,3-18-142,-1-2 0,-3 1 0,9-67 0,-6 37-256,-7 37 634,2-11 378,1 0-1,2 0 1,1 1 0,25-58-1,-34 94-205,-1 0 0,0 0 0,1 0 0,-1 0 0,1 0 0,-1 1 0,1-1 0,-1 0 0,1 0 0,-1 0 0,1 1 0,0-1 0,0 0 0,-1 0 0,1 1 0,0-1 0,0 1 0,0-1 0,1 0 0,-2 1 7,1 1-1,-1-1 0,1 0 0,-1 1 1,1-1-1,-1 0 0,0 1 0,1-1 1,-1 0-1,0 1 0,1-1 0,-1 1 0,0-1 1,1 1-1,-1-1 0,0 1 0,0-1 1,1 1-1,-1-1 0,0 1 0,0-1 1,0 1-1,0-1 0,0 2 0,4 47 812,-3-42-796,5 223 1701,4 39-1780,-7-260-529,2-17 187,4-17 256,17-94-486,88-325-1469,-113 440 2294,6-17 135,-6 21-312,-1 0 1,0 0-1,0 0 1,0 0 0,0 1-1,0-1 1,0 0-1,0 0 1,0 0-1,0 0 1,1 0 0,-1 0-1,0 0 1,0 0-1,0 0 1,0 0-1,0 0 1,1 0-1,-1 0 1,0 1 0,0-1-1,0 0 1,0 0-1,0 0 1,0 0-1,1 0 1,-1-1-1,0 1 1,0 0 0,0 0-1,0 0 1,0 0-1,1 0 1,-1 0-1,-10 448 2168,8-320-2206,2-128-1,0 0 0,0 0-1,0 0 1,0 0-1,0 0 1,0 1-1,0-1 1,0 0-1,0 0 1,0 0-1,0 0 1,0 0 0,0 0-1,0 1 1,0-1-1,0 0 1,1 0-1,-1 0 1,0 0-1,0 0 1,0 0-1,0 0 1,0 0-1,0 0 1,0 0 0,1 1-1,-1-1 1,0 0-1,0 0 1,0 0-1,0 0 1,0 0-1,1 0 1,-1 0-1,0 0 1,0 0 0,0 0-1,0 0 1,0 0-1,0 0 1,1 0-1,-1 0 1,0 0-1,0 0 1,0 0-1,0-1 1,0 1-1,1 0 1,-1 0 0,0 0-1,0 0 1,0 0-1,0 0 1,0 0-1,0 0 1,0 0-1,0-1 1,1 1-1,-1 0 1,0 0 0,0 0-1,0 0 1,8-9 44,2-10-293,-1-1 0,0-1 0,-2 1 0,-1-1 0,6-33 0,3-6-130,-13 51 356,9-31-30,1 0-1,2 1 1,34-68-1,-38 97 562,-5 17-169,-3 25-39,-2-25-271,-2 61 412,1-44-487,1 0 1,0-1-1,5 25 1,-5-47 40,1 0 0,-1-1-1,0 1 1,1 0 0,-1 0 0,1-1-1,-1 1 1,1 0 0,0-1 0,-1 1-1,1 0 1,-1-1 0,1 1 0,0-1-1,0 1 1,-1-1 0,1 1 0,0-1 0,0 0-1,0 1 1,-1-1 0,1 0 0,0 0-1,0 0 1,0 0 0,0 1 0,0-1-1,-1 0 1,1 0 0,0-1 0,0 1 0,0 0-1,0 0 1,0 0 0,-1 0 0,1-1-1,0 1 1,0 0 0,0-1 0,-1 1-1,2-2 1,35-16 974,-20 8-678,0 1 0,1 0 1,0 2-1,0 0 0,24-5 0,98-14 89,14-5-603,-137 27 244,0-2 0,-1 0-1,0-1 1,0-1-1,0-1 1,26-19 0,-17 8 17,-8 6 48,0 1 0,0 1 0,37-20 0,-47 30-76,1 0 1,0 0 0,-1 1-1,1 0 1,0 0 0,0 1-1,0 0 1,-1 0-1,13 3 1,-11-2-29,0 0 0,0-1 0,0 0 0,0 0 0,0-1 0,13-2 0,-20 2-106,0 1 0,-1-1 0,1 0-1,-1 0 1,1 0 0,-1 0 0,1 0 0,-1 0 0,0 0 0,0 0 0,1 0 0,1-3 0,1-7-7166,-4 3-3177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6:06.2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949 1040 5894,'-98'0'4260,"1"-20"-3556,13-26-512,0-14-288,0-16-384,-2-15 352,2-13 128,5-14-353,3-8 225,8-5-224,11 0-1826,6-5-3812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6:37.1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96,'39'131'224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6:39.4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767 156 2659,'-6'-4'986,"1"-1"0,0 1 0,-1-2 0,2 1 0,-7-9 0,-16-15 1580,25 28-2423,-1-1 1,0 1-1,0 0 0,0 0 0,0 0 0,0 0 1,0 0-1,0 0 0,0 1 0,0 0 0,0 0 1,-5 0-1,-39 3 1721,34 0-1626,1 0-1,-1 1 0,-21 10 0,-12 3 272,3-3-152,1 2-1,0 2 1,2 1 0,0 3 0,-50 35-1,74-47-259,-10 8 213,-36 31-1,54-41-271,0 0-1,0 1 0,1-1 1,1 1-1,-1 1 0,1 0 0,-8 18 1,8-11-16,0-1 0,1 1 1,1 0-1,1 1 0,0-1 1,1 0-1,1 1 0,1-1 1,1 1-1,2 21 0,-1-28-15,1-1 0,0 1 0,1-1 0,0 1-1,0-1 1,1 0 0,1-1 0,11 17-1,-12-19 15,0-1 0,0 0 0,1 0-1,0 0 1,1 0 0,-1-1 0,1 0 0,0 0-1,0-1 1,0 0 0,1 0 0,9 3-1,22 4 53,0-2 0,1-1 0,0-3 0,0-1 0,49-1 0,-57-4-53,0-1-1,0-2 0,0-1 1,-1-1-1,0-2 0,0-2 1,31-13-1,-48 16-7,-1 0 0,0 0 1,-1-1-1,1-1 0,-1 0 0,-1-1 1,0 0-1,-1-1 0,0 0 0,0 0 1,-1-1-1,0 0 0,-2-1 0,12-22 0,-10 12 9,0-1 0,-1 1-1,-2-1 1,0 0-1,-2-1 1,0 0-1,-2 1 1,-1-26-1,-1 15 12,-5-47-1,3 70 14,-1-1 0,0 1 0,-1 0 0,0-1-1,-1 2 1,0-1 0,-7-11 0,4 10 63,0 1-1,-1 0 1,0 1-1,-1 0 1,0 0 0,-1 1-1,0 0 1,0 1 0,-1 1-1,0-1 1,-1 2-1,0 0 1,0 0 0,0 1-1,-1 1 1,0 0 0,0 1-1,0 1 1,-1 0-1,1 1 1,-1 0 0,0 1-1,1 1 1,-21 2-1,30-2-109,1 1-1,0-1 0,-1 1 0,1 0 0,0 0 0,-1 1 0,1-1 0,0 1 0,0 0 0,0 0 1,0 0-1,1 1 0,-1-1 0,1 1 0,-1 0 0,1 0 0,0 0 0,0 1 0,0-1 0,-4 7 0,5-5-259,-1 0 0,1 0-1,0 0 1,0 0 0,1 0-1,-1 1 1,1-1 0,0 0-1,1 1 1,-1 7 0,2 0-1210,0 0 0,0-1 0,1 1-1,1-1 1,0 1 0,1-1 0,10 23 0,4 10-4507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6:40.4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1 224,'38'0'8105,"6"-1"-3706,20 7-2900,-56-5-1449,-1 1 1,0 0-1,1 1 1,-1 0-1,0 0 1,0 0-1,-1 1 1,1 0-1,-1 0 1,1 1-1,-1 0 1,6 7-1,2 3 68,-2 0 0,0 1-1,-1 0 1,12 23-1,31 76 305,-30-62-375,-11-21 103,-2 1-1,0 0 1,-3 1-1,-1 0 1,-1 0-1,-2 1 1,-1-1-1,-3 46 1,0-62-90,-1 1 0,0-1 0,-2 1 0,0-1 0,-1 0 0,-1 0 0,-9 21 0,-6 16 284,1 1-1,-12 67 0,27-97-123,2 0 0,1 39-1,-1 23 852,-1-28-962,3-43-84,0 0 0,-2 0 0,-5 28-1,5-37-16,0 1-1,0 0 1,1-1-1,-1 11 1,-22-20-5731,9-20-2354,5 7 1521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6:41.0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31 100 2146,'-2'2'10333,"2"1"-5307,3 15-4621,21 48 249,-21-61-621,-1 0 1,1 1-1,0-1 0,0 0 1,1-1-1,0 1 1,0-1-1,0 1 0,8 6 1,-10-10-22,-1 0 1,1 0 0,-1 0-1,1-1 1,0 1-1,-1 0 1,1-1 0,0 1-1,-1-1 1,1 0-1,0 0 1,0 1 0,0-1-1,-1 0 1,1 0-1,0-1 1,0 1 0,-1 0-1,1-1 1,0 1-1,0-1 1,-1 1 0,1-1-1,0 0 1,2-1-1,-1 0 0,-1 0-1,1-1 1,-1 1-1,1-1 0,-1 1 1,0-1-1,0 0 1,0 0-1,0 0 0,0 0 1,2-6-1,4-15 9,-1-1 0,-1-1 0,-1 1 0,-1-1-1,-1 0 1,-1-29 1201,-6 55-1054,1 1 1,-1-1-1,1 1 0,-1 0 0,1 0 0,-1 0 0,1 0 1,0 0-1,-1 1 0,1 0 0,0-1 0,0 1 0,-5 4 1,-34 38 465,38-39-821,0 1 1,-1-1-1,0 1 0,0-1 0,0-1 1,-1 1-1,1-1 0,-1 0 0,0 0 0,0-1 1,-10 5-1,14-8-294,-1 1 0,1-1 0,0 0 0,0 1 0,-1-1 0,1 0 1,0-1-1,0 1 0,-1 0 0,-3-2 0,-7-7-7184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6:55.1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399 0 14574,'-7'8'5589,"-19"0"-4731,0-1-937,-17 20 186,2 3 0,0 0-1,-60 62 1,35-31 283,57-53-302,-29 30 513,45-36-764,1-1-1,-1 0 1,0-1-1,9 1 1,9-1 134,-1 2 1,0 1-1,0 1 1,0 1-1,28 10 0,-37-9-30,0 0 0,0 1 0,0 1-1,-1 0 1,0 1 0,-1 0 0,0 1 0,20 20-1,-27-24 24,-1 0-1,0 0 0,-1 1 0,0-1 0,1 1 0,-2 0 0,1 0 1,-1 1-1,-1-1 0,1 1 0,2 14 0,-4-18 22,-1 0-1,1-1 1,-1 1-1,0 0 1,-1 0-1,1-1 1,0 1-1,-1 0 1,0-1 0,0 1-1,0-1 1,0 1-1,-1-1 1,1 1-1,-1-1 1,0 0-1,0 1 1,0-1 0,-1 0-1,1-1 1,-1 1-1,1 0 1,-1-1-1,0 1 1,0-1-1,-5 3 1,0-1 30,-1 0 1,0 0-1,0-1 0,0 0 0,0 0 1,-1-1-1,-14 1 0,-71 1 109,78-4-119,17 0 27,16-6-811,7 2 736,37-3 1,-37 6 38,0-2-1,37-9 1,-55 11 7,1-1 1,0 0-1,-1 0 1,0-1-1,1 1 0,-1-1 1,0-1-1,-1 1 1,1-1-1,0 1 1,-1-1-1,0 0 1,0-1-1,0 1 0,3-7 1,-4 7 9,-1-1 1,-1 0-1,1 0 1,-1 0 0,0-1-1,0 1 1,0 0-1,-1 0 1,1-1-1,-1 1 1,-1-6-1,1 0 92,-1 9-92,1 1 1,0 0 0,0 0-1,-1 0 1,1 0 0,0 0-1,-1 0 1,1 0 0,-1 0 0,0 0-1,1 0 1,-1 0 0,0 0-1,1 0 1,-1 1 0,0-1-1,0 0 1,0 0 0,0 1-1,0-1 1,0 1 0,0-1-1,0 1 1,0-1 0,0 1-1,0-1 1,-2 1 0,1-1 82,-1 0-1,1 1 1,-1-1 0,0 1-1,0 0 1,1 0 0,-1 0 0,0 0-1,1 0 1,-5 1 0,6 22-246,2-20 146,-1 1 0,1-1 0,0 0 0,0 0 0,0 0 0,0 0 0,0-1 1,1 1-1,-1 0 0,1 0 0,2 3 0,28 31-31,-20-23 43,-5-6-133,0 0 0,1-1 1,0 1-1,11 7 0,-15-12-370,-1-1-1,1 0 0,0 0 0,0-1 0,0 1 1,0-1-1,0 0 0,1 0 0,-1 0 0,0-1 0,0 1 1,1-1-1,7 0 0,9-3-4170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6:55.7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73 1 15182,'0'0'1725,"0"2"-674,0 68-4,3-1-1,14 81 0,-5-84-961,46 282 60,-57-331-230,-1-12-130,0-1-1,0 1 1,1-1 0,-1 1-1,1-1 1,0 1-1,0-1 1,4 8 0,-4-11-665,6-12-7230</inkml:trace>
  <inkml:trace contextRef="#ctx0" brushRef="#br0" timeOffset="1">1 383 17649,'0'0'2562,"10"0"-1985,13 0-417,7-6 1089,3 1-480,2-4-385,0-2-256,-2-2-192,-3 0 64,-1 1-1569,-5-5-1762,-3 3-3972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6:56.7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2 125 14125,'0'8'2750,"-1"19"-2260,1 1 0,2-1 1,0 1-1,2-1 0,1 0 1,11 34-1,51 130-266,-57-176-882,-6-25 154,-3-32 179,-1 36 419,-2-14-225,0-1 0,-2 1 0,0 0 0,-2 0-1,0 0 1,-15-32 0,11 29 257,1-1-1,1 0 0,-9-47 1,15 58 44,1-1 0,0 1 1,0-1-1,2 1 0,2-18 0,-3 27-146,1 0-1,1 0 0,-1 0 1,0 0-1,1 1 0,0-1 0,0 0 1,0 1-1,0-1 0,1 1 1,-1 0-1,1-1 0,0 1 0,0 1 1,0-1-1,0 0 0,1 1 1,-1-1-1,1 1 0,6-3 0,5 0-15,0 1 0,-1 0 0,1 1 0,0 1 0,1 0 0,-1 1 0,0 1 0,19 1 0,-1 0-5,-29-1-17,0-1 0,0 2 0,0-1-1,0 0 1,0 1 0,0 0 0,-1 0-1,1 0 1,0 0 0,0 1 0,-1-1-1,1 1 1,-1 0 0,6 3 0,-7-2 1,0-1 0,0 1 0,0-1 0,0 1 0,-1 0 0,1 0 0,-1 0 0,1 0 0,-1 0 0,0 0 0,0 0 1,-1 0-1,1 0 0,-1 0 0,1 1 0,-1-1 0,0 0 0,0 4 0,-1 0 27,1 0 0,-2 1 0,1-1 0,-1 0 0,0 0 0,0 1 0,-1-2 0,0 1 0,0 0 0,0 0 0,-1-1 0,0 0 0,-1 0 0,1 0 0,-8 7-1,-10 8 183,0-1-1,-39 27 1,7-6 371,51-39-549,2-1-11,0 0 0,0 0 0,0 0 0,0-1 0,0 1 1,0 0-1,0 0 0,-1-1 0,1 1 0,0-1 0,0 1 1,-1-1-1,-1 1 0,2-1-488,9-4-3586,17-9 57,6-7-3042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05.2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153 105 5701,'0'-1'132,"0"1"-1,0-1 0,-1 0 1,1 0-1,0 0 0,0 0 1,0 1-1,-1-1 0,1 0 1,0 0-1,-1 1 0,1-1 1,0 0-1,-1 1 0,1-1 1,-1 0-1,1 1 0,-1-1 1,0 0-1,1 1 1,-1-1-1,0 1 0,1-1 1,-1 1-1,0 0 0,-1-1 1,1 0 32,0 1 1,1-1 0,-1 1 0,0-1 0,0 1 0,0-1-1,1 0 1,-1 1 0,0-1 0,0 0 0,1 0 0,-1 1 0,1-1-1,-1 0 1,1 0 0,-1 0 0,1 0 0,-1 0 0,1 0-1,0 0 1,-1 0 0,1 0 0,0 0 0,0 0 0,0 0-1,0-2 1,0 3-89,0-1 0,1 1-1,-1-1 1,0 0-1,0 1 1,0-1 0,0 1-1,0-1 1,0 0-1,0 1 1,0-1 0,0 1-1,0-1 1,0 0-1,0 1 1,0-1 0,-1 1-1,1-1 1,0 0 0,0 1-1,-1-1 1,1 1-1,0-1 1,-1 1 0,1-1-1,-1 1 1,1-1-1,0 1 1,-1 0 0,1-1-1,-1 1 1,1 0 0,-1-1-1,0 1 1,1 0-1,-1 0 1,1-1 0,-1 1-1,1 0 1,-1 0-1,0 0 1,1 0 0,-1 0-1,1 0 1,-1 0 0,0 0-1,1 0 1,-1 0-1,1 0 1,-1 0 0,0 0-1,1 0 1,-1 0-1,0 1 1,-2 0 48,0 1 1,1 0-1,-1-1 0,1 1 0,-1 0 0,1 0 1,0 0-1,-1 1 0,1-1 0,-1 3 1,-8 10-77,2 0 1,0 1 0,1 0 0,0 0-1,1 0 1,1 1 0,1 0 0,1 1-1,0-1 1,1 1 0,1 0 0,0 0-1,1 0 1,3 23 0,-2-39-55,1-1 0,0 1-1,-1 0 1,1-1 0,0 1 0,0-1 0,0 1-1,0-1 1,0 1 0,1-1 0,-1 0 0,0 0 0,1 0-1,-1 1 1,1-1 0,-1 0 0,1-1 0,-1 1-1,1 0 1,0 0 0,-1-1 0,1 1 0,0-1 0,0 1-1,-1-1 1,4 1 0,54 2-13,-52-3 18,1 1 21,0-1 0,0-1 0,0 1 1,0-1-1,0 0 0,0-1 0,0 0 0,0 0 0,-1-1 0,1 0 1,-1 0-1,1-1 0,-1 0 0,0 0 0,-1-1 0,1 0 0,-1 0 1,0 0-1,0-1 0,-1 0 0,6-7 0,-3 4-66,0-1 0,-1-1 0,0 1 0,-1-1 0,0 0 0,0-1 0,-2 1 0,1-1 0,-1 0 0,-1-1 0,0 1 0,-1 0 1,0-1-1,-1 1 0,-1-1 0,0 0 0,-1-13 0,0 23 38,0 0 0,0 0 0,0 0 1,0 0-1,0 0 0,0 0 0,-1 1 0,0-1 1,1 1-1,-1-1 0,0 1 0,0-1 0,0 1 1,-1 0-1,1 0 0,0 0 0,-1 0 1,1 1-1,-1-1 0,0 1 0,0-1 0,1 1 1,-1 0-1,0 0 0,-6-1 0,-1 0 41,0 0 0,0 1-1,-1 0 1,1 1 0,-1 0 0,-13 3-1,19-3-8,1 1-1,0 0 1,0 0-1,0 1 0,0-1 1,0 1-1,0 0 1,0 0-1,0 0 0,1 0 1,-1 1-1,1-1 1,0 1-1,0 0 0,0 0 1,0 1-1,0-1 1,0 0-1,1 1 1,-4 7-1,2-3-34,1 0-1,0 0 1,0 1 0,1-1-1,0 1 1,0 0 0,1 0-1,-1 17 1,3-24 6,-1-1-1,1 1 1,0-1-1,-1 1 1,1 0 0,0-1-1,0 0 1,0 1-1,0-1 1,0 0-1,1 1 1,-1-1 0,0 0-1,0 0 1,1 0-1,-1 0 1,1 0-1,-1 0 1,1-1 0,2 2-1,37 14-97,-38-15 101,8 2 5,-1 0 0,1-1 0,-1 0 0,1-1 0,-1-1 0,1 1 0,0-2 0,0 1 0,-1-2 0,1 1 0,-1-1 0,1-1 0,-1 0 0,0-1 0,0 1 0,0-2 0,14-8 0,-7 1 18,-1 0 1,-1-1 0,0-1-1,13-17 1,-21 23-15,-1 0 1,0 0 0,-1 0-1,0-1 1,0 0 0,0 0-1,-1 0 1,-1 0-1,0-1 1,2-10 0,-10 150 1924,6-126-1910,-1-1 0,1 0-1,0 0 1,0 1 0,1-1-1,-1 0 1,0 0 0,1 0-1,0-1 1,0 1 0,4 5-1,30 30 251,-17-19-217,54 47 86,-44-40-580,-28-25-512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05.8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1 14318,'-13'2'3395,"5"1"-1922,2 4-576,4 3-801,2-1-96,0-2-160,0 0 32,2 1-929,10-1-1217,1 2-3620,-3 0-2049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3.8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89 15567,'0'2'2402,"11"-2"-2402,15 0-128,13 0 416,2 0-224,4-9 64,0-9-64,0-2-64,-4 0-1089,-2 5-1889,-8 6-2788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06.7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1 720 4612,'3'0'3288,"13"-3"-1584,-12-1-1434,1 0 0,-1-1 0,0 0 0,0 0 0,-1 0 0,1-1 0,-1 1 0,0-1 0,-1 0 0,4-8 0,1-3-53,40-92 402,6-14 3812,-53 123-4404,0 0-1,0 0 1,0-1-1,0 1 1,0 0 0,0-1-1,1 1 1,-1 0 0,0 0-1,0-1 1,0 1 0,1 0-1,-1 0 1,0-1-1,0 1 1,1 0 0,-1 0-1,0 0 1,0 0 0,1-1-1,-1 1 1,0 0 0,1 0-1,-1 0 1,0 0 0,1 0-1,-1 0 1,0 0-1,1 0 1,-1 0 0,0 0-1,1 0 1,-1 0 0,0 0-1,1 0 1,-1 0 0,0 0-1,0 0 1,1 1-1,12 11 226,6 20 48,-14-18-187,-1 1-1,-1-1 0,-1 1 0,1-1 0,-1 16 0,1 4-48,-3-33-67,0-1 0,0 1 0,0-1 0,0 1 0,1-1 0,-1 1 0,0-1 0,0 1 0,1-1 0,-1 0 0,0 1 0,0-1 0,1 1 0,-1-1 0,1 0 0,-1 1 0,0-1 0,1 0 0,-1 1 0,1-1 0,-1 0 0,1 0 0,-1 1 0,1-1 0,-1 0 0,1 0 0,-1 0 0,1 0 0,-1 0 0,1 0 0,-1 0 0,1 0 0,-1 0 0,1 0 0,-1 0 0,1 0 0,-1 0 0,1 0 0,-1 0 0,1 0 0,-1-1 0,1 1 0,-1 0 0,1 0 0,-1-1 0,1 1 0,-1 0 0,1 0 0,-1-1 0,0 1 0,1-1 0,-1 1 0,0 0 0,1-2 0,6-7 24,-1 0 0,0-1 0,0 0 0,6-16 0,-7 13-57,1 0 1,1 1-1,9-14 0,37-46 469,-53 72-420,1 0 0,-1 0 1,0 0-1,1 0 0,-1 0 1,1 0-1,-1 0 0,0 0 1,1 0-1,-1 0 0,0 0 1,1 0-1,-1 0 0,0 0 1,1 0-1,-1 0 0,0 0 1,1 0-1,-1 0 1,0 0-1,1 1 0,-1-1 1,0 0-1,1 0 0,-1 0 1,0 1-1,1-1 0,-1 0 1,0 0-1,0 1 0,1-1 1,-1 0-1,0 1 0,0-1 1,0 0-1,0 1 0,1-1 1,-1 0-1,0 1 0,0-1 1,0 0-1,0 1 0,0-1 1,0 0-1,0 1 0,0-1 1,0 1-1,8 21 522,-7-20-493,14 47 380,-9-27-136,1 1 1,1-1 0,16 30 0,-22-49-472,-1 1 0,2-1 0,-1 0 0,0 0 0,1-1 0,-1 1 0,6 4 0,-7-7 49,0 1 0,0 0 0,0-1 0,0 1 0,1-1 0,-1 1 0,0-1 0,0 0-1,0 1 1,1-1 0,-1 0 0,0 0 0,0 0 0,1 0 0,-1 0 0,0 0 0,0 0 0,1 0 0,-1 0 0,0-1 0,0 1-1,1-1 1,-1 1 0,0-1 0,0 1 0,0-1 0,2 0 0,19-22-5774</inkml:trace>
  <inkml:trace contextRef="#ctx0" brushRef="#br0" timeOffset="1">613 1 15471,'1'12'1393,"0"-1"1,0 1-1,5 20 1,4 0-896,15 33 1,-13-37-534,13 52 1,14 147 300,-18-85-580,-20-136 81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07.3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0 114 9001,'15'5'6311,"15"-3"-4603,-20-1-780,16 2-391,1-1 0,-1-1 0,1-2 0,0 0 0,-1-2 0,0-1 0,1-1 0,-1-1 0,43-16 0,-23-1 646,52-33-1,-90 50-2153,-18 17-5500,0 9-3923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08.0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271 9 4997,'-3'-2'428,"1"1"1,0 0-1,0 0 1,-1 0-1,1 1 0,0-1 1,-1 1-1,1-1 1,0 1-1,-1 0 1,1-1-1,-1 1 1,1 1-1,-1-1 1,1 0-1,-1 0 1,1 1-1,-4 1 0,2-1-175,1 1 0,-1-1 0,1 1-1,-1 0 1,1 0 0,0 0-1,0 0 1,0 0 0,0 1 0,1-1-1,-4 4 1,-9 15 347,2 0 0,0 1 0,1 0 0,1 0 0,-12 35 0,-26 125 706,33-101-1181,3 2 1,4-1-1,2 96 1,7-172-114,0 0 0,1 1 0,0-1 0,0 0 0,0 0 0,0 0 0,1-1 0,0 1 0,0 0 0,1-1 0,0 1 0,5 7 0,-6-10-72,0-1-1,0 1 1,1-1 0,-1 0 0,1 0-1,-1 0 1,1 0 0,0 0-1,0-1 1,-1 1 0,1-1 0,0 0-1,1 0 1,-1 0 0,0 0 0,0 0-1,0-1 1,1 1 0,-1-1 0,0 0-1,0 0 1,1 0 0,-1 0-1,6-2 1,-6 1-349,0 0 0,0 0 0,0-1 0,0 1 0,0-1 0,0 1 0,-1-1 0,1 0 0,-1 0 0,1 0 0,-1 0-1,0-1 1,0 1 0,0-1 0,3-4 0,18-29-8693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08.9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184 1 16367,'-47'30'2617,"28"-19"-2034,1 1 0,1 0 0,-21 20 0,34-28-578,-1 0-1,2 1 0,-1-1 1,0 1-1,1 0 1,0 0-1,0 0 0,1 1 1,-1-1-1,1 1 1,0-1-1,1 1 0,-1 0 1,1-1-1,0 1 1,0 10-1,1-9-25,0-1 1,0 1-1,1-1 0,-1 1 1,1-1-1,4 13 0,-3-16 0,0 1-1,0-1 0,0 0 1,0-1-1,0 1 0,1 0 1,-1-1-1,1 1 0,0-1 1,0 0-1,0 0 0,0 0 0,0 0 1,5 2-1,18 8-68,39 12 1,-39-16 37,35 18 0,-60-26 58,0 0-1,0 1 0,0-1 1,0 1-1,0-1 0,0 0 1,-1 1-1,1-1 1,0 1-1,0 0 0,0-1 1,-1 1-1,1 0 0,0-1 1,-1 1-1,1 0 1,-1 0-1,1-1 0,-1 1 1,1 0-1,-1 0 0,0 0 1,1 0-1,-1 0 0,0 0 1,0 0-1,1 0 1,-1 0-1,0 0 0,0 0 1,0-1-1,0 1 0,0 0 1,-1 0-1,1 0 1,0 0-1,0 0 0,0 0 1,-1 0-1,1 0 0,-1 0 1,1 0-1,-1-1 1,1 1-1,-1 0 0,1 0 1,-1 0-1,0-1 0,0 2 1,-6 4 72,1 0 0,-1-1 0,0 0 0,-12 7 0,9-6-32,-9 5 10,-39 16 0,38-18-216,19-9-342,3-9-6523,7-4 4293,-4 8 1182,16-18-4381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09.5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107 43 12075,'-7'11'3588,"-2"10"-2679,1 1 0,1 0 0,0 1 0,2 0 1,-5 39-1,2 118-657,8-175-289,0-11-71,-7-109-1274,0 76 1155,-2-14 148,-5-101 0,14 152 81,0 1 0,1-1 0,-1 0-1,1 0 1,-1 0 0,1 1-1,0-1 1,-1 0 0,1 1 0,0-1-1,0 1 1,0-1 0,1 1-1,-1-1 1,0 1 0,0 0 0,1-1-1,-1 1 1,1 0 0,-1 0-1,1 0 1,0 0 0,-1 1 0,1-1-1,0 0 1,-1 1 0,1-1-1,0 1 1,0-1 0,3 1 0,7-2 52,0 0 0,1 1 0,16 1 0,-22 0-35,8-1 3,-10 1-30,1 0 0,-1 0 0,1 0 0,-1 0 0,1 1 0,-1 0 0,7 2 0,-10-2 20,-1 0 0,0-1-1,1 1 1,-1 0-1,0 0 1,0 0 0,0 0-1,0 0 1,0 1 0,0-1-1,0 0 1,0 0 0,-1 1-1,1-1 1,0 0-1,-1 1 1,1-1 0,-1 1-1,1-1 1,-1 1 0,0-1-1,0 1 1,1-1 0,-1 1-1,0-1 1,0 1-1,-1-1 1,1 1 0,0-1-1,0 1 1,-2 2 0,1 2 76,-1-1 1,0 1-1,-1-1 1,0 0-1,1 1 1,-2-1-1,1-1 1,0 1-1,-1 0 1,0-1-1,-7 7 1,-55 44 363,61-51-386,-5 3-1,5-2 39,0-1-1,0 0 1,0 0-1,0-1 1,-1 1-1,0-1 1,1-1 0,-1 1-1,0-1 1,-1 0-1,-11 3 1,17-5 494,2-2-931,0-1 0,0 1 1,1 0-1,-1 0 1,1 1-1,-1-1 1,1 0-1,0 0 1,0 1-1,0-1 0,0 1 1,0 0-1,0-1 1,0 1-1,0 0 1,0 0-1,3 0 0,2-3-1453,11-5-3980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11.1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0 15727,'0'0'1911,"1"14"-1201,6 2-429,0 0 1,1-1-1,14 21 0,-10-18-211,16 36 0,-14-16-7,-1 1 0,-2 0 0,-1 1 0,-3 0 0,-1 1-1,-2 0 1,-1-1 0,-6 69 0,3-101 100,-1 0 1,1 1-1,-2-1 1,1 0-1,-1 0 0,-1 0 1,0 0-1,0-1 1,0 1-1,-1-1 1,0 0-1,0 0 0,-1 0 1,1 0-1,-2-1 1,1 0-1,-1 0 0,0 0 1,0 0-1,-1-1 1,1-1-1,-14 8 0,-18 14 427,36-25-734,1 1 0,-1-1 1,1 1-1,-1 0 0,1 0 1,-1 0-1,1 0 1,0 0-1,0 0 0,0 0 1,0 0-1,0 0 0,1 0 1,-1 1-1,0-1 1,1 5-1,0-3-4484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11.7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377 1 3940,'-51'0'7581,"-25"2"-3574,-57 0 89,130-2-4102,1 1 1,-1-1-1,1 1 1,-1 0-1,1 0 1,-1 0-1,1 0 1,0 1-1,-1-1 1,1 1-1,0-1 1,0 1-1,0 0 1,0 0-1,1-1 1,-1 2-1,0-1 1,-1 2-1,-29 48-117,26-40 164,-2 2-60,4-9 45,1 1 0,0-1 0,0 1 0,0 0 0,1 0 0,0 0 0,0 0 0,0 0 0,1 1 0,-1 12 0,2-18-28,1 0 1,-1 0-1,1 1 0,-1-1 1,1 0-1,0 0 0,0 0 1,-1 0-1,1 0 0,0 0 1,0 0-1,0-1 1,0 1-1,0 0 0,1 0 1,-1-1-1,0 1 0,0-1 1,0 1-1,0-1 0,1 1 1,-1-1-1,0 0 0,1 0 1,1 1-1,41 6 48,-39-6-38,63 2 125,-43-2-112,0 0 1,-1 1-1,37 9 0,-55-10-27,-1 1 0,1 0 0,-1 0 0,1 0 0,-1 1 0,0 0-1,0 0 1,0 0 0,0 0 0,0 1 0,-1 0 0,0 0 0,1 0 0,-1 0-1,-1 1 1,1 0 0,-1 0 0,0 0 0,4 9 0,-5-10 26,0 0 0,-1 1 1,0-1-1,0 1 1,0 0-1,0-1 0,-1 1 1,0 0-1,0-1 0,0 1 1,0 0-1,-1-1 0,0 1 1,0-1-1,0 1 0,-1-1 1,1 1-1,-1-1 0,0 0 1,0 1-1,-1-1 1,1 0-1,-1-1 0,0 1 1,0 0-1,0-1 0,0 1 1,-1-1-1,1 0 0,-1 0 1,-7 4-1,1-2 123,0 1 1,0-1-1,-1-1 0,0 0 0,0 0 1,0-1-1,0 0 0,0-1 0,0-1 0,-1 0 1,-19 0-1,30-2-150,1 0-1,-1 1 1,1-1 0,-1 0-1,1 0 1,-1 0-1,1 0 1,-1 1 0,1-1-1,0 0 1,-1 0 0,1 0-1,0 0 1,0 0 0,0 0-1,0 0 1,0 0 0,0 0-1,0 0 1,0 0-1,0 0 1,0 0 0,1 0-1,-1 0 1,7-30-3455,13 7-243,15-6-1708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12.4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42 158 1954,'-1'66'12789,"1"27"-7906,1-47-5241,1 0-1,14 73 1,-10-101 414,-2-22 195,-2-32 147,-3 8-388,-3-1-1,0 1 1,-1 0 0,-2 0 0,-11-27 0,4 6 37,8 25-6,1 1 0,1-1 0,2 1 0,0-1 0,3-41 0,-1 63-25,1-1 0,-1 1 0,0 0 0,1-1 0,0 1 0,0-1 0,0 1 0,0 0 1,0 0-1,0-1 0,0 1 0,1 0 0,-1 0 0,1 0 0,-1 0 0,1 1 0,2-3 0,0 1 4,0 0 0,1 0 0,-1 1 0,1-1 0,0 1 0,0 0 0,8-2 0,6 0-23,-1 0 0,0 2 0,29-1 1,-38 3 14,5-1-18,0 1 0,-1 0 0,1 1 0,0 0 0,23 6 0,-34-6 10,1 1 0,-1-1-1,0 1 1,0-1 0,0 1-1,0 0 1,0 0 0,0 0 0,0 1-1,-1-1 1,1 1 0,-1-1-1,1 1 1,-1 0 0,0 0-1,0 0 1,-1 0 0,1 0-1,-1 1 1,1-1 0,-1 0 0,0 1-1,0-1 1,0 1 0,-1-1-1,1 1 1,-1 5 0,1-2 24,-1 0 0,0 0 0,-1 0 0,1 0 0,-1 0 0,-1 0 1,1 0-1,-1 0 0,0 0 0,-1 0 0,0-1 0,0 1 0,-4 6 0,1-5-13,0-1-1,0 1 1,-1-1 0,0 0-1,0-1 1,0 0-1,-1 0 1,0-1-1,-12 7 1,15-9 62,0-1 1,0 1-1,-1-1 1,1 0-1,-1 0 0,0-1 1,1 0-1,-1 0 1,0 0-1,0-1 0,0 1 1,1-1-1,-12-2 1,14-5-15,3 7-232,0 1 0,0-1 0,0 0 0,0 0 0,0 0 0,0 0 0,0 1 0,1-1 0,-1 0 0,0 0 0,0 0 0,0 0 0,0 1 0,0-1 0,1 0 0,-1 0 0,0 0 0,0 0 0,0 0-1,1 0 1,-1 0 0,0 0 0,0 0 0,0 0 0,1 0 0,-1 0 0,0 0 0,0 0 0,1 0 0,-1 0 0,0 0 0,0 0 0,0 0 0,1 0 0,-1 0 0,0 0 0,0 0 0,0 0 0,1 0 0,-1 0 0,0 0-1,0-1 1,0 1 0,0 0 0,1 0 0,-1 0 0,0 0 0,0 0 0,0-1 0,0 1 0,0 0 0,0 0 0,1 0 0,-1-1 0,0 1 0,0 0 0,0 0 0,0 0 0,0-1 0,0 1 0,0 0 0,0 0 0,0 0-1,0-1 1,0 1 0,12 11-6546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13.7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3 375 2659,'-2'-1'8915,"3"-1"-4537,10-7-2392,17-7-2734,251-130 2654,-173 86-1592,130-53 1,-172 86 27,-62 26 688,-7 8-7281,-2-4-2509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15.2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0 233 8552,'4'4'3955,"14"22"-2732,17 37 671,51 120 0,6 74-1150,35 82-589,-107-294-77,-11-19 7,2-1 0,1-1 0,1 0 0,1 0 0,33 40 0,-47-64-95,0 1 0,1 0 0,-1-1 0,0 1 0,1-1 0,-1 1 0,1 0 0,-1-1 0,1 1-1,-1-1 1,1 0 0,0 1 0,-1-1 0,1 1 0,-1-1 0,1 0 0,0 1 0,-1-1 0,1 0 0,0 0 0,0 0 0,-1 1 0,1-1 0,0 0 0,-1 0 0,1 0 0,0 0 0,0 0 0,-1 0 0,2-1 0,-1 0-66,-1 0-1,1 0 0,0 0 1,-1-1-1,0 1 0,1 0 1,-1 0-1,0 0 1,0-1-1,1 1 0,-1 0 1,0 0-1,0-1 1,-1 1-1,1-2 0,-11-53-5983,-5 8-1729</inkml:trace>
  <inkml:trace contextRef="#ctx0" brushRef="#br0" timeOffset="1">158 271 13517,'0'0'115,"-1"-1"0,1 0 0,0 0 0,0 1 0,0-1 0,0 0 1,0 1-1,0-1 0,0 0 0,0 0 0,0 1 0,0-1 0,0 0 0,1 0 1,-1 1-1,0-1 0,1 0 0,-1 1 0,0-1 0,1 0 0,-1 1 0,0-1 0,1 1 1,-1-1-1,1 0 0,-1 1 0,1-1 0,0 1 0,-1 0 0,1-1 0,-1 1 1,1-1-1,0 1 0,-1 0 0,1-1 0,0 1 0,0 0 0,0 0 0,38-7-655,-22 5 1016,176-30 182,216-44-360,-343 57-360,0-4 1,-2-2 0,71-39-1,-135 64 62,1 0 0,-1 0-1,0 0 1,1 0 0,-1 0-1,1 0 1,-1 0 0,1 0-1,-1 0 1,0 0 0,1 0-1,-1 0 1,1 0 0,-1 0-1,1 0 1,-1 1 0,0-1-1,1 0 1,-1 0 0,0 1 0,1-1-1,-1 0 1,0 0 0,1 1-1,-1-1 1,0 0 0,1 1-1,-1-1 1,0 0 0,0 1-1,11 17 226,-4-6-55,34 42 39,-14-20-164,-1 1 0,-3 1 0,20 40 0,129 384 60,-153-404-87,9 33-21,23 66-37,-50-154 49,0 0 0,-1 0 0,0 0 0,1 0 0,-1 0-1,1 0 1,-1 0 0,0 0 0,0 0 0,0 0 0,0 0-1,0 0 1,0 1 0,0-1 0,0 0 0,0 0 0,0 0-1,0 0 1,-1 0 0,1 0 0,-1 1 0,-19 9 290,11-8-253,-30 12 106,-20 7 159,-103 55 0,23 5-1822,118-71-2455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4.2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20 12556,'2'0'5701,"24"0"-5477,13 0 97,8 0-225,-2-1 160,-4-8-256,-4 3 32,-8 2-672,-5 4-2628,-7 0-5380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5:11.1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699 65 1858,'25'-19'1726,"6"-14"5345,-26 23-1200,-5 9-5705,0 1-1,0 0 1,0 0-1,0 0 1,0 0-1,0 0 1,0 0-1,0 0 1,0 0-1,0-1 1,0 1-1,0 0 1,0 0-1,0 0 1,0 0-1,0 0 1,0 0-1,0-1 1,-19 2-843,-61 3 654,-130 24 0,12-2 69,22-15 389,138-11-4260,0 1-4241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5:12.0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337 21 6887,'-26'1'6954,"3"1"-3294,12 0-3515,1 1 0,-1 0 0,1 0 1,0 1-1,0 0 0,0 1 0,1 0 0,-11 8 0,-145 107 15,163-119-168,1 0 0,-1 0 0,1 0 0,0 0 0,-1 0 0,1 0 0,0 1 0,0-1 0,0 0 0,0 1 0,0-1 0,0 1 0,0-1-1,0 1 1,1 0 0,-1-1 0,1 1 0,-1 0 0,1 0 0,-1-1 0,1 1 0,0 0 0,0 0 0,0 2 0,1-1 3,0-1 0,0 0 1,1 1-1,-1-1 0,1 0 0,-1 1 1,1-1-1,0 0 0,0 0 0,-1-1 0,1 1 1,1 0-1,-1-1 0,0 1 0,5 2 1,123 61-10,-83-44-255,-43-18 212,1-1 0,0-1 1,-1 1-1,1-1 0,0 1 0,0-1 1,10 0-1,-12-34 452,-3 18-319,0 0-1,-1 0 1,-1 1-1,-1-1 1,0 1-1,-8-24 1,4 14 406,1-1 0,1-1 0,1 1 0,1-1 1,1-47-1,2 73-979,0 4-6555,0 12 1735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31.7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0 125 545,'1'3'12642,"0"3"-5586,3 13-1148,8 37-9267,-8-36 5204,56 365-1328,-58-379-498,0-8-19,-1-19-36,-1-34-16,-28-145-546,14 114 438,-6-146 0,20 231 161,0-1-1,1 1 1,-1 0 0,0 0 0,1 0-1,-1 0 1,1 0 0,-1 0 0,1 0-1,-1 0 1,1 0 0,0 0 0,0 0-1,-1 1 1,1-1 0,0 0 0,0 0-1,0 1 1,0-1 0,0 0 0,0 1-1,0-1 1,0 1 0,0 0 0,0-1-1,0 1 1,0 0 0,0-1 0,0 1-1,0 0 1,1 0 0,0 0 0,47-1-18,-35 2 14,-9-1 6,0 0-1,0 0 1,0 1-1,0-1 1,0 1-1,0 0 1,0 1-1,0-1 1,-1 1-1,1 0 1,-1 0-1,1 1 1,-1-1-1,0 1 1,0 0-1,0 0 1,0 0-1,0 1 1,-1-1-1,1 1 1,-1 0-1,0 0 1,0 0-1,-1 1 1,1-1 0,-1 0-1,0 1 1,0 0-1,0-1 1,-1 1-1,0 0 1,0 0-1,1 9 1,-2-10 20,-1 1 1,1-1-1,-1 0 1,0 1-1,0-1 1,-1 0-1,1 0 1,-1 0 0,0 0-1,0 0 1,-1 0-1,1 0 1,-1-1-1,1 1 1,-1-1-1,0 0 1,0 0-1,-1 0 1,1 0 0,-1-1-1,1 1 1,-1-1-1,0 0 1,0 0-1,0 0 1,-6 2-1,-10 3 198,0-1 0,-1-1 0,0-1 0,-23 3 0,34-5-806,9 0-1932,7 1-1043,11 0-2131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32.5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0 117 929,'0'-33'20825,"1"37"-19854,43 151 300,-25-7-1155,-14-95-126,18 82 0,-23-134 6,0-1-1,0 1 1,0-1 0,0 1-1,0-1 1,0 1 0,0-1-1,0 1 1,1-1-1,-1 0 1,0 1 0,0-1-1,0 1 1,1-1 0,-1 0-1,0 1 1,0-1 0,1 1-1,-1-1 1,0 0 0,1 0-1,-1 1 1,0-1-1,1 0 1,-1 1 0,0-1-1,1 0 1,-1 0 0,1 0-1,-1 1 1,1-1 0,-1 0-1,0 0 1,1 0-1,-1 0 1,1 0 0,-1 0-1,1 0 1,-1 0 0,1 0-1,-1 0 1,1 0 0,-1 0-1,0 0 1,1 0-1,-1-1 1,1 1 0,-1 0-1,1 0 1,-1 0 0,0-1-1,1 1 1,-1 0 0,0 0-1,1-1 1,17-21-126,-6-1 216,-1 0-1,-2-2 0,11-36 0,13-83 15,-12 46 121,-2 27 336,11-50 1305,-30 126-2030,-1 17-814,1-21 680,0-1 0,-1 1 0,1-1 0,0 1 0,0-1 0,-1 1-1,1-1 1,0 0 0,-1 1 0,1-1 0,0 1 0,-1-1 0,1 0 0,-1 1 0,1-1 0,0 0 0,-1 1 0,1-1 0,-1 0-1,1 0 1,-1 1 0,1-1 0,-1 0 0,0 0 0,-11 1-13919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37.8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1 192 7623,'0'-9'883,"1"1"-1,1-1 1,0 1-1,0 0 1,1-1-1,0 1 1,0 0-1,1 1 0,-1-1 1,2 0-1,-1 1 1,7-7-1,-11 14-832,1-1 0,-1 0 0,1 1-1,-1-1 1,1 1 0,-1-1 0,1 1-1,0 0 1,-1-1 0,1 1 0,0-1 0,0 1-1,-1 0 1,1 0 0,0-1 0,0 1-1,-1 0 1,1 0 0,0 0 0,0 0-1,-1 0 1,1 0 0,0 0 0,0 0-1,-1 0 1,1 0 0,0 1 0,0-1-1,-1 0 1,1 0 0,0 1 0,0-1-1,-1 1 1,1-1 0,-1 0 0,1 1 0,0-1-1,-1 1 1,1-1 0,-1 1 0,1 0-1,-1-1 1,1 1 0,0 1 0,17 34 601,-17-35-632,11 37 145,-2 1-1,-1 0 1,-3 1 0,4 69 0,-2-22-156,11 177 227,-20-297-139,0 1 0,-2-1 0,-11-47 1,-1 20-93,3-1 0,2 0 0,-2-79 0,12 124-11,-1-2 25,1 0-1,1 0 0,1 0 1,0 0-1,7-22 1,-8 35-23,1 0 1,0 0 0,0 1-1,1-1 1,-1 1 0,1-1-1,0 1 1,0 0 0,1 0 0,-1 0-1,1 1 1,0-1 0,0 1-1,0 0 1,0 0 0,1 0-1,-1 1 1,1-1 0,0 1-1,0 0 1,0 0 0,0 1 0,5-2-1,1 1-28,0 0 0,-1 0 0,1 1-1,0 0 1,0 1 0,0 1 0,0-1 0,0 2-1,0-1 1,10 4 0,-16-3 28,0-1-1,0 1 1,-1 0-1,1 1 1,-1-1-1,0 1 1,1-1-1,-1 1 1,-1 1-1,1-1 1,0 0-1,-1 1 1,1 0 0,-1 0-1,0 0 1,-1 0-1,1 0 1,-1 1-1,1-1 1,-1 1-1,-1 0 1,1-1-1,-1 1 1,1 5-1,0-2 14,-1-1 0,0 1 0,-1 0 0,0-1 0,0 1 0,-1 0 0,0-1 0,0 1 0,-1-1 0,0 1 0,0-1 0,-1 0 0,1 1 0,-2-1 0,1-1 0,-1 1 0,-6 8 0,3-6 42,0-1 1,-1 0-1,0-1 0,0 1 1,-1-1-1,1-1 0,-2 0 1,1 0-1,-1-1 0,1 0 0,-19 6 1,16-8 278,-1-1 0,1 1 0,-1-2 0,0 0 0,-25-1 1,19 0 545,18 0-901,8 8-10379,11-2-2135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43.9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31 197 9001,'-2'1'386,"0"0"1,1 0-1,-1 0 1,0 0-1,0 0 1,1 1-1,-1-1 1,1 0-1,-1 1 1,1-1-1,-1 1 1,1 0-1,0-1 1,0 1-1,0 0 1,0 0 0,0 0-1,0 0 1,0 0-1,1 0 1,-1 0-1,1 0 1,-1 0-1,1 0 1,0 0-1,0 0 1,0 0-1,0 0 1,0 0-1,1 0 1,-1 3 0,1 3-110,-1-7 428,12-3-321,-7-2-327,-1 0-1,0 0 0,0-1 1,-1 1-1,1-1 1,-1 0-1,0 0 1,0 0-1,-1 0 0,5-11 1,14-58-5,-19 59-97,-1 1 1,0-1 0,-1-15-1,0 17 25,54 12-1752,-39 1 1704,-1-1 1,1 0-1,-1-1 0,1-1 1,24-8-1,-33 9 53,0 1 0,1-1 0,-1 1 0,0 0 0,12 1-1,-17 3-21,0 0-1,-1 1 0,1-1 0,-1 1 0,0-1 0,0 1 0,0 5 0,-1-5 64,1 23 34,-2 0 0,0 0 0,-10 36 0,12-62-62,-6 24-19,1 1 1,1-1-1,-1 33 0,5-57 3,0-1 0,0 1 0,0 0 0,0-1 0,1 1 0,-1 0 0,0 0 0,1-1 0,-1 1 0,0 0 0,1-1 0,-1 1 0,1-1 0,-1 1 0,1-1 0,-1 1 0,1-1 1,0 1-1,-1-1 0,1 1 0,0-1 0,-1 0 0,1 1 0,0-1 0,-1 0 0,1 1 0,0-1 0,-1 0 0,1 0 0,0 0 0,0 0 0,-1 0 0,1 0 0,0 0 0,0 0 0,-1 0 0,1 0 0,1-1 0,1 1-37,0 0 0,0-1 0,1 1 0,-1-1 0,0 0 0,0 0 0,0 0 0,6-3 0,-1-3-55,0 1 0,0-1-1,-1-1 1,0 1 0,0-1 0,0 0 0,5-10-1,37-68-264,-39 68 329,0-5 64,0 1 1,-2-2-1,8-28 0,-13 39 43,-19 65 1476,8-31-1509,2 0-1,0 0 1,1 0 0,1 1-1,-1 30 1,4-45-62,1-1 0,0 0 0,1 1 0,0-1 0,0 0 0,0 0 0,0 1 0,4 7 0,-3-11 33,-1-1 0,1 0 0,0 0 0,-1 0 0,1 0 0,0-1-1,0 1 1,0 0 0,0-1 0,0 0 0,0 1 0,1-1 0,-1 0 0,0 0 0,1 0 0,-1 0 0,1-1 0,-1 1 0,1-1 0,-1 1 0,1-1 0,0 0 0,3 0 0,-3 0-13,-1 0 0,1 1 0,0-2 0,0 1 0,-1 0 0,1 0 1,0-1-1,0 1 0,-1-1 0,1 0 0,-1 0 0,1 0 0,-1 0 0,1-1 0,-1 1 1,1 0-1,-1-1 0,0 0 0,3-3 0,-2 2-42,-1-1 0,0 0 0,0 1 1,0-1-1,0 0 0,-1 0 0,0 0 0,0 0 0,0 0 1,0 0-1,0-1 0,-1-6 0,2-6-92,-1 0 0,-1 0-1,-1-1 1,-1 1 0,-3-19-1,4 32 189,0-1 1,0 1-1,-1 0 0,1 0 0,-1 0 0,0 0 1,0 0-1,0 1 0,-1-1 0,1 1 0,-1-1 0,0 1 1,0 0-1,0 0 0,0 0 0,-1 0 0,1 1 1,-1 0-1,0-1 0,1 1 0,-1 0 0,0 1 0,0-1 1,0 1-1,-9-2 0,12 2 26,-1 1 1,0 0-1,1-1 0,-1 1 0,0 0 1,1 0-1,-1 0 0,0 0 1,1 0-1,-1 0 0,1 1 1,-1-1-1,0 0 0,1 1 0,-1-1 1,1 1-1,-1 0 0,1-1 1,-1 1-1,1 0 0,-1 0 1,1 0-1,0 0 0,-1 0 1,1 1-1,0-1 0,0 0 0,-2 3 1,2 0-74,-1 0 0,1 0 0,-1 0 0,1 1 0,0-1-1,1 0 1,-1 1 0,1-1 0,0 8 0,0-11 4,0 0-1,1 1 1,-1-1-1,1 0 1,-1 0-1,1 0 1,0 0-1,-1 0 1,1 0-1,0 0 1,0 0-1,0 0 1,0 0-1,-1 0 1,1 0-1,1-1 1,-1 1 0,0 0-1,0-1 1,0 1-1,0-1 1,0 1-1,0-1 1,1 1-1,-1-1 1,0 0-1,0 0 1,1 0-1,1 1 1,41 2 46,-43-3-51,7-1 8,-1 1 1,1-1-1,0 0 0,-1-1 1,1 0-1,-1 0 0,1-1 1,-1 1-1,10-7 0,3-2-2,33-28 0,-38 27 1,1 0 0,1 1 0,26-13 0,-41 23-7,0 0 1,0 0-1,0 0 1,0 1-1,0-1 1,0 1-1,0-1 1,0 1-1,1 0 1,-1 0-1,0 0 1,0 0-1,0 0 1,0 0 0,0 0-1,1 1 1,-1-1-1,0 1 1,4 2-1,-5-2 2,1 0-1,-1 0 1,0 0-1,1 1 1,-1-1-1,0 0 1,0 1-1,0-1 1,0 1-1,0-1 1,0 1-1,0 0 1,-1 0-1,1-1 1,-1 1-1,1 0 1,-1 0-1,0-1 1,1 1-1,-1 0 1,0 0-1,0 2 1,0 15 99,0-32 113,0 9-176,0 0-1,-1 0 1,1 0 0,-1 0 0,1 0 0,-1 0 0,0 1 0,-1-1 0,-2-6 0,3 9-27,-1 0 1,1 0-1,0 0 1,-1 1 0,1-1-1,0 0 1,-1 1-1,1-1 1,-1 1 0,1 0-1,-1-1 1,1 1-1,-1 0 1,1 0-1,-1 0 1,1 0 0,-1 0-1,1 0 1,-1 1-1,1-1 1,-1 0 0,1 1-1,-1-1 1,1 1-1,-3 1 1,0 0 10,1 0-1,-1 0 1,1 0 0,-1 1-1,1-1 1,0 1 0,-5 6-1,-3 5 63,1 0 0,0 2 0,1-1 0,1 1 0,-12 29 0,16-34-83,1 0 1,0 0-1,0 1 1,1-1-1,0 0 1,1 1 0,1-1-1,0 1 1,0-1-1,3 13 1,-2-21 19,0 0 1,1 0 0,-1 0-1,1-1 1,-1 1-1,1 0 1,0-1 0,0 0-1,0 1 1,1-1-1,-1 0 1,0 0 0,1 0-1,-1 0 1,1-1-1,0 1 1,0-1 0,-1 1-1,1-1 1,0 0-1,0 0 1,0 0 0,1-1-1,2 1 1,9 2 97,1 0 0,-1-2 0,22 1 1,-22-2-56,0 0 1,-1-1 0,1-1 0,19-4 0,-28 4-42,0 0 1,-1 0-1,1-1 1,0 0-1,-1 0 1,0 0-1,1-1 1,-1 0-1,-1 0 1,1 0-1,-1-1 1,7-8-1,-5 6 5,-1-1 0,0 0 0,0 0 0,-1 0 0,0 0-1,-1-1 1,0 1 0,4-16 0,-4 4 24,0 1-1,-1-40 1,-1 58-36,-1-1 0,0 1 1,0 0-1,0 0 0,0 0 0,0 0 0,0-1 1,-1 1-1,1 0 0,0 0 0,-1 0 0,1 0 1,0 0-1,-1 0 0,1 0 0,-1 0 0,0 0 1,1 0-1,-1 0 0,0 0 0,0 0 1,1 0-1,-1 0 0,0 1 0,0-1 0,0 0 1,0 0-1,0 1 0,0-1 0,0 1 0,0-1 1,0 1-1,0 0 0,-1-1 0,-1 1 0,1 0 17,0 0 0,0 0 0,0 1-1,0-1 1,0 1 0,0-1 0,0 1-1,0 0 1,0 0 0,0 0-1,0 0 1,0 0 0,1 0 0,-1 0-1,0 1 1,1-1 0,-1 1 0,1-1-1,-3 4 1,-4 8-55,0 1-1,0 1 1,2-1 0,0 1-1,0 0 1,2 0 0,-1 1-1,2-1 1,0 1-1,1 0 1,1 0 0,0 0-1,1 0 1,1 0 0,3 18-1,-3-33 14,-1 0-1,1 0 1,-1 1-1,1-1 1,0 0-1,-1 0 1,1 0 0,0 0-1,0 0 1,0 0-1,0-1 1,0 1-1,0 0 1,0 0-1,0-1 1,0 1-1,0 0 1,0-1-1,0 1 1,1-1-1,-1 0 1,0 1-1,0-1 1,0 0 0,1 0-1,-1 0 1,0 0-1,1 0 1,0 0-1,44-2-170,-41 2 260,3-2-52,-1 0 1,1 0-1,-1-1 1,1 0-1,-1 0 1,0-1 0,0 0-1,-1 0 1,1-1-1,-1 1 1,11-12-1,5-6 49,32-40 0,-2-15-17,-35 51-38,35-43 0,-50 100 66,-2-27-36,1 35 47,-2 0-1,-1 0 0,-14 66 1,16-105-97,0 1-1,0-1 1,-1 1 0,1-1 0,0 0-1,0 1 1,-1-1 0,1 1-1,0-1 1,0 0 0,-1 1 0,1-1-1,0 0 1,-1 1 0,1-1 0,0 0-1,-1 1 1,1-1 0,-1 0-1,1 0 1,-1 0 0,1 1 0,0-1-1,-1 0 1,1 0 0,-1 0 0,1 0-1,-1 0 1,0 0 0,1 0 4,0 0 1,-1 0 0,1 0-1,0 0 1,0 0-1,0 0 1,-1 0-1,1-1 1,0 1 0,0 0-1,0 0 1,-1 0-1,1 0 1,0-1 0,0 1-1,0 0 1,0 0-1,0 0 1,0-1 0,-1 1-1,1 0 1,0 0-1,0 0 1,0-1 0,0 1-1,0 0 1,0 0-1,0-1 1,0 1 0,0 0-1,0 0 1,0-1-1,0 1 1,0 0 0,0 0-1,0 0 1,0-1-1,0 1 1,1 0 0,-1 0-1,0-1 1,0 1-1,0 0 1,0 0 0,0 0-1,0 0 1,1-1-1,-1 1 1,0 0 0,0 0-1,0 0 1,1 0-1,-1 0 1,0-1 0,0 1-1,0 0 1,1 0-1,-1 0 1,0 0 0,97-90 198,-82 72-199,-1 0 0,0 0 0,-2-1 0,0-1 0,-1 0 0,-1-1 0,8-23 0,-16 43-17,-1 1 0,1 0 1,-1-1-1,1 1 0,-1 0 0,1 0 0,-1-1 1,1 1-1,-1 0 0,1 1 0,-1-1 0,1 0 0,-1 0 1,1 1-1,-1-1 0,1 1 0,-1-1 0,3 2 0,0 1 13,0-1-1,0 1 0,-1 0 0,1 0 0,-1 1 0,1-1 0,-1 1 0,-1 0 0,1-1 0,0 1 1,-1 1-1,0-1 0,0 0 0,0 0 0,0 1 0,-1-1 0,1 1 0,-1-1 0,0 8 0,2 10 99,-1 0-1,-3 43 1,0-33 97,1-17-151,0-1 1,-4 22-1,3-31-25,0-1 0,0 1-1,-1-1 1,1 1-1,-1-1 1,0 0 0,-1 0-1,1 1 1,-1-1 0,1-1-1,-6 7 1,6-9 6,1 0-1,0 0 1,0 0 0,-1 0 0,1-1-1,-1 1 1,1 0 0,-1-1 0,1 1-1,-1-1 1,1 1 0,-1-1 0,1 0-1,-1 0 1,0 1 0,1-1 0,-1 0-1,1-1 1,-4 1 0,-34-12 280,10 3-97,11 7-292,23 2-3142,32 0-4775,1-11-1356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44.7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0 14382,'-2'5'5609,"2"8"-6152,0-9 1023,0 482 1116,0-474-1567,1-1-1,0 1 0,1-1 1,6 21-1,-7-30-16,0 1 0,0-1 0,0 1 0,0-1 0,1 0 0,-1 1 0,1-1 0,-1 0 0,1 0 0,0 0 0,0 0 0,2 2 0,-3-4-4,1 1 1,-1 0-1,1-1 0,-1 1 1,1-1-1,-1 1 1,1-1-1,-1 0 0,1 0 1,-1 1-1,1-1 1,-1 0-1,1 0 1,-1-1-1,1 1 0,-1 0 1,1 0-1,-1-1 1,1 1-1,-1-1 1,1 1-1,2-2 0,0-1 49,0 0-1,0 0 1,0 0-1,0-1 1,0 1-1,-1-1 1,1 0-1,-1 0 0,0 0 1,5-9-1,23-52 3,-24 50-28,152-385 97,-153 383-81,-3 10 84,-1 0 1,0-1 0,0 0 0,0 1 0,0-13 0,-2 20-282,0 33-4377,1-24 3283,-1-1 1,1 0-1,0 0 0,5 15 0,4 6-7933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45.7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199 224 9353,'0'0'5610,"0"-3"-3960,3-56-288,-1 32 98,-4-53-1,2 78-1379,0 1-1,-1-1 1,1 0-1,-1 1 1,1-1-1,-1 0 1,0 1 0,0-1-1,0 1 1,0-1-1,0 1 1,0-1-1,0 1 1,-1 0-1,1 0 1,0 0-1,-1-1 1,1 1-1,-1 0 1,1 1-1,-1-1 1,1 0-1,-1 0 1,0 1-1,1-1 1,-1 1-1,0-1 1,0 1-1,-2-1 1,1 1-52,0 0 0,-1-1 0,1 1 0,-1 1 1,1-1-1,0 0 0,-1 1 0,1-1 0,0 1 1,-1 0-1,1 0 0,0 1 0,0-1 0,-6 4 0,1 2-49,-1 0-1,2 1 0,-1 0 1,1 0-1,0 1 0,0 0 0,1 0 1,1 1-1,-1 0 0,2 0 1,-5 12-1,3-5-29,1 0-1,0 1 1,2 0 0,0-1 0,1 1-1,0 20 1,3-37 32,-1-1 1,1 1-1,-1 0 0,0-1 0,1 1 0,-1-1 0,1 1 1,0 0-1,-1-1 0,1 0 0,-1 1 0,1-1 1,0 1-1,-1-1 0,1 0 0,0 1 0,0-1 0,-1 0 1,1 0-1,0 0 0,0 1 0,-1-1 0,1 0 1,0 0-1,0 0 0,-1 0 0,1 0 0,1-1 0,26-2-417,-23-1 445,1 1 0,-1-1 0,0 1 0,0-1 1,0-1-1,0 1 0,-1-1 0,0 0 0,0 0 0,0 0 0,5-10 0,2-5-31,16-41-1,-26 61 23,3-10 17,0-1 0,0 1 0,-1-1 0,-1 0 0,3-20-1,-5 29 849,-6 32-294,-1-5-643,2 0 0,0 0 0,2 0 0,1 1 0,2 43 0,-1-68 46,1 0 1,0 1-1,0-1 1,0 0-1,0 0 1,0 1-1,1-1 1,-1 0-1,0 0 0,1 1 1,-1-1-1,0 0 1,1 0-1,-1 0 1,1 0-1,0 0 1,-1 0-1,1 0 0,0 0 1,0 0-1,0 0 1,-1 0-1,1 0 1,0 0-1,0-1 1,0 1-1,0 0 1,1-1-1,-1 1 0,0-1 1,0 1-1,0-1 1,0 1-1,1-1 1,-1 0-1,0 0 1,0 0-1,0 1 0,1-1 1,-1 0-1,0-1 1,0 1-1,3 0 1,0-1-17,-1 0 1,1 0 0,0 0-1,-1 0 1,1-1 0,-1 0-1,1 1 1,-1-1 0,0 0-1,0-1 1,0 1 0,0 0-1,4-5 1,2-5 10,-1 0 0,0 0 0,-1-1 0,0 0 0,-1 0 0,-1-1 0,0 1 0,5-26 0,-4 8 128,-2 0-1,-1-1 0,-1-32 1,-2 64 42,-1 1-391,1-1 230,0 1 0,0-1 0,0 1 0,0-1 0,0 1 0,0-1 0,0 1 1,1-1-1,-1 1 0,0-1 0,0 1 0,0-1 0,0 1 0,1-1 0,-1 1 0,0-1 0,0 1 0,1-1 0,-1 0 0,0 1 0,1-1 0,-1 1 0,1-1 0,-1 0 0,0 0 0,1 1 0,-1-1 0,1 0 1,-1 1-1,1-1 0,-1 0 0,1 0 0,-1 0 0,1 0 0,-1 1 0,1-1 0,-1 0 0,1 0 0,-1 0 0,1 0 0,-1 0 0,1 0 0,0-1 0,25 3 53,-25-2-56,84-5 132,-84 6-99,0 0 0,-1-1 0,1 1 0,0 0 0,-1 0 0,1 0 0,0 0 0,-1 0 0,1 0 0,-1 0 1,1 0-1,-1 1 0,0-1 0,1 0 0,-1 0 0,0 0 0,0 0 0,0 0 0,0 1 0,0-1 0,0 0 1,0 0-1,-1 2 0,1 0 81,0 87 850,1 28-843,0-115-99,-1 0-1,1 0 0,0 0 1,0 0-1,0 0 0,0 0 1,0-1-1,0 1 0,1 0 1,-1-1-1,1 1 0,0-1 1,0 0-1,0 1 0,4 2 1,-4-3 21,-1-2 1,0 1 0,1 0-1,-1 0 1,1 0 0,-1-1-1,1 1 1,-1-1 0,1 1 0,0-1-1,-1 1 1,1-1 0,0 0-1,-1 0 1,1 0 0,0 0-1,-1 0 1,1 0 0,-1-1-1,1 1 1,0 0 0,-1-1-1,1 0 1,-1 1 0,1-1-1,-1 0 1,1 1 0,-1-1-1,1 0 1,-1 0 0,3-3-1,5-5-6,0 0-1,-1-1 0,0-1 0,-1 1 1,0-1-1,0-1 0,-1 1 0,0-1 0,5-19 1,30-118 68,-39 148 494,1 6-436,1 10 153,10 255 686,-14-264-949,0-1-31,-1 1 1,2-1-1,-1 0 0,1 0 0,-1 0 0,1 0 0,3 8 0,-4-13-37,0 0-1,1 0 1,-1 0-1,0 1 1,1-1-1,-1 0 1,0 0-1,0 0 1,1 0-1,-1 0 1,0 0-1,1 0 1,-1 0 0,0 0-1,1 0 1,-1 0-1,0 0 1,0 0-1,1 0 1,-1 0-1,0 0 1,1 0-1,-1 0 1,0 0-1,0 0 1,1 0-1,-1-1 1,0 1-1,1 0 1,-1 0-1,0 0 1,0 0-1,1-1 1,-1 1-1,0 0 1,0 0-1,0-1 1,0 1-1,1 0 1,-1-1-1,7-8-786,-1-1 0,0-1 0,0 1 0,5-18 1,4-4-2951,9-18-4893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46.8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32 6438,'-4'-22'10378,"-2"13"0,6 12-10859,0 5-287,0 3-642,0 1-1537,10-1-1633,4 0-4228</inkml:trace>
  <inkml:trace contextRef="#ctx0" brushRef="#br0" timeOffset="1">222 396 7976,'0'0'5519,"17"-2"348,-16 1-5804,1-1-1,0 0 0,-1 0 0,1 0 0,-1 0 1,1 0-1,-1 0 0,0 0 0,0-1 0,0 1 1,0 0-1,0-1 0,-1 1 0,1 0 0,-1-1 1,1 1-1,-1-4 0,1-51 304,-1 40-37,-1 15-257,1 0-1,0 1 0,-1-1 0,1 1 0,-1-1 0,1 0 0,-1 1 1,0-1-1,0 1 0,0 0 0,0-1 0,0 1 0,0 0 1,0-1-1,0 1 0,0 0 0,-1 0 0,1 0 0,0 0 1,-1 0-1,1 0 0,-1 1 0,1-1 0,-1 0 0,1 1 1,-1-1-1,0 1 0,1-1 0,-1 1 0,0 0 0,1 0 0,-1 0 1,0 0-1,1 0 0,-4 0 0,2 0-73,-1 0-1,0 0 1,1 1-1,-1-1 1,0 1-1,1 0 1,-1 0-1,1 0 1,-1 0-1,1 1 1,-1-1-1,1 1 1,0 0-1,0 0 1,0 0 0,-5 4-1,3 0-14,1 0 1,-1 1-1,1 0 1,0-1-1,1 1 1,0 1-1,0-1 0,0 0 1,-2 14-1,2-1-13,1 0 1,1 31-1,1-43 18,0-7-2,0 0-1,0-1 0,0 1 1,0 0-1,0 0 0,0-1 1,1 1-1,-1 0 1,0 0-1,0-1 0,1 1 1,-1 0-1,0-1 0,1 1 1,-1 0-1,1-1 1,-1 1-1,1-1 0,-1 1 1,1-1-1,-1 1 0,1-1 1,0 1-1,-1-1 1,1 1-1,0-1 0,-1 0 1,1 1-1,0-1 0,0 0 1,-1 0-1,1 1 1,0-1-1,0 0 0,-1 0 1,1 0-1,0 0 1,0 0-1,-1 0 0,1 0 1,0 0-1,0-1 0,0 1 1,2 0-31,0-1 0,-1 0 1,1 1-1,-1-1 0,1 0 1,-1 0-1,1-1 0,-1 1 0,1 0 1,-1-1-1,3-2 0,3-5 24,-1 0-1,0-1 0,-1 0 0,1-1 1,6-16-1,-7 14 0,1 0 0,0 0 0,10-12 0,-17 25 34,1-1 0,-1 1 0,1-1 1,-1 1-1,1-1 0,-1 1 1,1 0-1,-1-1 0,1 1 1,-1 0-1,1-1 0,0 1 1,-1 0-1,1 0 0,-1-1 1,1 1-1,0 0 0,-1 0 0,1 0 1,0 0-1,-1 0 0,1 0 1,0 0-1,-1 0 0,1 0 1,0 0-1,-1 0 0,1 1 1,-1-1-1,1 0 0,0 0 1,-1 1-1,1-1 0,-1 0 0,1 1 1,-1-1-1,1 1 0,-1-1 1,1 0-1,-1 1 0,1 0 1,18 23 523,-17-21-388,29 53 814,-25-44-903,-1-1-1,2 1 1,-1-1-1,1-1 1,1 1-1,0-1 1,19 17-1,-26-26-96,0 0 0,0 0 0,0 0 0,0 0 0,1 0-1,-1 0 1,0-1 0,0 1 0,1-1 0,-1 1 0,1-1 0,-1 1-1,0-1 1,1 0 0,-1 1 0,1-1 0,-1 0 0,1 0 0,-1 0-1,0 0 1,1 0 0,-1-1 0,1 1 0,-1 0 0,1-1 0,-1 1-1,0-1 1,1 1 0,-1-1 0,2-1 0,1-1-395,-1-1 0,1 0 1,-1 0-1,0 0 0,0 0 0,5-9 1,-1 1-791,15-22-3624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47.9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119 0 16303,'-2'1'204,"1"-1"0,-1 1-1,0-1 1,1 1-1,-1 0 1,0 0 0,1-1-1,-1 1 1,1 0-1,-1 1 1,1-1 0,0 0-1,0 0 1,-1 0-1,1 1 1,0-1 0,0 1-1,0-1 1,0 1-1,1-1 1,-1 1 0,0 0-1,1-1 1,-2 4-1,-12 49 212,13-46 70,-40 298 252,18-103-678,19-174-46,0 47 0,4-76 30,2-22 309,3 8-387,0 1 0,1 0 0,1 0 0,0 0 0,14-18 0,-6 9-91,-9 13 82,1 0 1,0 0-1,0 0 1,1 1-1,14-12 1,-19 17 16,1 1 1,-1 0-1,0-1 1,1 1-1,-1 1 1,1-1 0,0 0-1,0 1 1,0 0-1,-1 0 1,1 0-1,0 0 1,0 1-1,0-1 1,0 1 0,0 0-1,0 0 1,0 1-1,5 0 1,-6 1 3,0-1 1,0 1-1,0-1 0,0 1 1,-1 0-1,1 0 0,-1 0 1,1 0-1,-1 1 1,0-1-1,0 1 0,0-1 1,0 1-1,0 0 0,0 0 1,-1 0-1,0 0 1,1 0-1,-1 0 0,0 0 1,-1 0-1,2 5 0,1 7 29,-1-1 0,0 1 0,-1 22 0,-1-35-3,1 15 33,-1-1-1,-1 0 1,-1 1 0,0-1-1,-6 21 1,7-34-26,-1 1 0,1-1 0,0 1-1,-1-1 1,0 0 0,0 0 0,0 0 0,0 0 0,-1 0 0,1 0-1,-1 0 1,1-1 0,-1 1 0,0-1 0,0 0 0,0 0 0,0 0-1,-1 0 1,1-1 0,0 1 0,-1-1 0,1 0 0,-1 0 0,0 0 0,1 0-1,-1-1 1,0 1 0,1-1 0,-6 0 0,6-1-34,1 1 0,-1 0-1,1-1 1,-1 0 0,1 1 0,-1-1 0,1 0 0,-1-1 0,1 1-1,0 0 1,0 0 0,-1-1 0,1 0 0,0 1 0,0-1 0,1 0-1,-1 0 1,-2-2 0,-28-46-224,17 25 223,11 21 225,7 12-121,10 14-27,-9-19-53,0 0 0,1 0 0,-1-1 0,1 0 0,-1 0 0,1 0 0,0-1-1,0 1 1,0-1 0,0 0 0,0 0 0,10-1 0,5 1-32,37-5 0,-49 2-39,0 0 0,1-1 0,-2 0 0,1 0-1,0 0 1,-1-1 0,1 0 0,-1-1 0,0 0-1,-1 0 1,11-10 0,9-10-68,29-37 0,-55 61 139,34-40-4,-3-3 0,34-59 0,-50 75 100,-1 0 0,-2 0 0,0-1 0,-2-1 0,7-38 0,-13 8 764,-4 45-309,-1 15-505,1-1 0,-1 0 1,0 0-1,1 0 0,-1 1 0,0-1 0,0 0 0,0 0 0,0 1 1,1-1-1,-1 1 0,0-1 0,0 1 0,0-1 0,0 1 0,0 0 1,0 0-1,0-1 0,0 1 0,0 0 0,0 0 0,0 0 1,0 0-1,-1 0 0,1 0 0,0 0 0,0 0 0,-1 1 0,-1-1-45,0 0-1,0 0 0,-1 1 1,1-1-1,0 1 0,0-1 1,0 1-1,0 0 0,-5 3 1,-2 6-6,0 0 1,1 1 0,0 0-1,0 0 1,1 1 0,1 0-1,0 0 1,1 1-1,0 0 1,1 0 0,0 0-1,-5 28 1,3 0-34,1 0 1,2 1-1,1 47 1,3-81-19,0 1 1,1-1 0,0 0 0,0 1 0,1-1 0,0 0 0,0 0 0,1 0 0,0 0 0,1 0 0,-1-1 0,2 1 0,-1-1 0,1 0 0,0 0 0,0-1 0,1 1 0,-1-1 0,2 0-1,-1-1 1,0 0 0,1 0 0,0 0 0,1-1 0,-1 0 0,1 0 0,-1-1 0,1 0 0,0 0 0,0 0 0,16 1 0,-13-2-146,0-1 1,0 0 0,-1-1-1,1 0 1,13-3 0,-19 2 57,-1 0 0,1 0 0,-1-1 0,0 1 0,1-1 0,-1 0 0,0 0 0,0-1-1,0 1 1,-1-1 0,1 0 0,-1 0 0,0 0 0,6-7 0,2-6 222,0 0-1,-1 0 1,-1-1-1,0 0 0,-2 0 1,0-1-1,9-35 1,-11 31 714,-1-1 1,-1 0 0,0-32 0,-3 53-750,-1 1 1,1 0 0,-1-1-1,0 1 1,1 0 0,-1-1-1,0 1 1,0 0 0,1 0 0,-1 0-1,0-1 1,0 1 0,0 0-1,-1 1 1,1-1 0,0 0-1,0 0 1,0 0 0,-1 1 0,1-1-1,0 0 1,-1 1 0,1-1-1,0 1 1,-1 0 0,1-1-1,-1 1 1,1 0 0,-1 0 0,1 0-1,-1 0 1,-1 0 0,-1 0-56,0 0 1,0 0 0,-1 0 0,1 0 0,0 1-1,0 0 1,0-1 0,0 1 0,-1 1-1,-5 2 1,1 2 1,1 1-1,0 0 1,1 1 0,-1-1-1,1 1 1,1 1 0,0-1-1,0 1 1,0 0 0,1 1-1,1-1 1,0 1-1,0 0 1,1 0 0,0 0-1,-3 20 1,6-24 21,-1-1 1,1 0-1,0 0 1,0 0-1,1 1 1,0-1-1,0 0 1,0 0-1,0 0 1,1 0-1,0 0 1,0-1-1,0 1 1,5 7-1,-2-6 7,0-1 0,1 1 0,-1-1 0,1 0 0,0 0 0,0-1 0,1 0 0,-1 0 0,12 4 0,-1 1 245,0-1-1,1-2 0,0 1 0,0-2 1,1-1-1,-1 0 0,35 2 0,-52-6 11,-2 1-340,0 1 0,0-1 1,0 0-1,0 0 0,0 0 1,0 0-1,0 0 1,-1 0-1,1 0 0,0 0 1,0 0-1,-1-1 0,-1 2 1,-4 2-1083,-10 12-3256,-5 4-4462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0.9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0 221 10218,'11'0'1785,"79"0"4144,163-12-5652,95-1-31,-329 13 875,-19-9-958,1 0 0,0 0 1,1 0-1,0 0 0,1 0 1,4-11-1,-5 15-167,0 0 0,0 0-1,1 0 1,-1 1 0,1-1 0,0 1 0,1-1 0,-1 1 0,1 0-1,0 1 1,0-1 0,5-3 0,-8 6-8,0 1-1,-1 0 1,1 0 0,0-1-1,0 1 1,0 0 0,0 0-1,0 0 1,0 0 0,-1 0-1,1 0 1,0 0 0,0 0 0,0 1-1,0-1 1,0 0 0,-1 0-1,1 1 1,0-1 0,0 1-1,-1-1 1,1 1 0,0-1-1,0 1 1,-1-1 0,1 1 0,0-1-1,-1 1 1,2 1 0,16 22 124,-16-20-85,10 17 28,-1 1-1,-2 0 0,0 0 1,11 46-1,-13-41-27,1-1 0,2-1 0,17 36-1,-27-60-32,0 0 0,1-1 0,-1 1-1,0 0 1,1 0 0,-1-1-1,1 1 1,-1 0 0,1-1 0,0 1-1,-1-1 1,1 1 0,-1-1-1,1 1 1,0-1 0,0 1 0,-1-1-1,1 1 1,0-1 0,0 0-1,-1 0 1,1 1 0,0-1 0,0 0-1,0 0 1,-1 0 0,1 0-1,0 0 1,0 0 0,0 0 0,0 0-1,-1 0 1,1 0 0,0-1-1,0 1 1,0 0 0,-1 0 0,1-1-1,0 1 1,0-1 0,-1 1-1,1 0 1,0-1 0,-1 0 0,1 1-1,0-1 1,-1 1 0,1-1-1,-1 0 1,1 1 0,-1-1 0,1 0-1,-1 0 1,6-7 6,0 0 0,-1-1 0,7-13 0,-8 14 24,57-127-317,-44 92 129,2 2 0,38-65 1,-56 106 144,-1-1 1,1 0 0,-1 0 0,1 0 0,0 0 0,-1 1-1,1-1 1,0 0 0,-1 0 0,1 1 0,0-1-1,0 1 1,0-1 0,0 1 0,0-1 0,0 1-1,0-1 1,1 1 0,-1 0 5,0 0 0,-1 0 0,1 0 0,0 0 0,-1 0 0,1 1 0,0-1 0,-1 0 0,1 1 0,0-1 0,-1 0 0,1 1 0,-1-1 0,1 1 0,-1-1 0,1 1 0,-1-1 0,1 1 0,-1-1 0,0 1 0,1 0 0,2 5-11,0 0-1,0 1 1,0-1 0,1 11-1,0-6 186,19 75 53,6 16-174,-25-91-51,1 0 0,-1 0-1,2-1 1,0 0 0,0 0 0,12 15 0,-16-23-39,-1 0 0,0-1 0,1 1 0,-1-1 0,1 1 0,-1-1 0,1 1 0,0-1 0,-1 0 0,1 0 0,0 0 0,0 0 0,0 0 0,0 0 0,0 0 0,0-1 0,0 1 0,0-1 0,0 0 0,0 1 0,1-1 0,-1 0 0,0 0 0,0 0 0,0-1 0,0 1 0,0 0 0,0-1 0,0 1 0,0-1 0,0 0 0,0 0 0,0 0 0,3-2 0,-1 0-2,0 0 0,0-1 0,0 0-1,0 0 1,-1 0 0,0-1 0,0 1-1,0-1 1,0 0 0,-1 1 0,1-1 0,1-7-1,6-40 235,18 52 165,84 1-109,0-5 1,122-21-1,38-34-318,-209 55 854,-61 5-718,-1 1 0,1 0 0,-1-1 0,0 1 0,1 0 0,-1 0 0,0 0 1,0 0-1,-1 0 0,1 0 0,0 1 0,-1-1 0,1 3 0,8 37 252,-2 0 1,3 69-1,-10 90-285,-1-92 65,1-20-87,19 438-88,-18-517 77,-1-1-32,1 0 0,0 0 0,1-1 0,0 1 0,7 15 1,-5-19-527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48.5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125 0 15983,'0'0'199,"-1"1"0,0-1 0,0 0-1,0 1 1,0-1 0,1 1 0,-1 0 0,0-1-1,0 1 1,1-1 0,-1 1 0,0 0 0,1 0-1,-1-1 1,1 1 0,-1 0 0,1 0 0,-1 0-1,1-1 1,0 1 0,-1 0 0,1 2 0,-9 28 1076,6-20-733,-66 248 1929,58-203-2158,3 0 1,-2 98-1,9-128-262,2 0-1,1-1 1,1 1-1,6 26 1,-7-46-42,-1 1 0,1-1 0,0 0 0,1 0 0,-1-1 0,1 1 0,1 0 0,-1-1 0,1 0 0,-1 0 0,2 0 0,-1 0 0,0 0 0,1-1 0,0 0 0,0 0 0,0 0 0,0-1 0,1 1 0,0-1 0,-1-1 0,9 4 0,-12-6-92,0 1 0,1 0 1,-1-1-1,0 0 0,0 1 1,0-1-1,1 0 1,-1 0-1,0 0 0,0 0 1,0-1-1,1 1 1,-1-1-1,0 1 0,0-1 1,0 0-1,0 0 1,0 0-1,0 0 0,0 0 1,0 0-1,0 0 1,-1-1-1,1 1 0,2-3 1,1-2-534,0-1-1,-1 0 1,1 0 0,-1 0-1,4-12 1,-1 3-1098,16-31-4126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49.1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39 239 5477,'-4'7'2758,"0"1"0,0-1 0,0 1 0,-5 16 0,-2 36 2205,9-20-5371,4 47-1,0-23 1339,-2-410-786,0 325-140,1 1 0,1 0 0,2 0-1,-1 0 1,2 0 0,14-37 0,-18 56-5,0-1 0,0 1 1,0 0-1,0 0 0,0-1 1,0 1-1,0 0 0,0 0 0,0 0 1,0 0-1,1 0 0,-1 1 0,0-1 1,1 0-1,-1 1 0,1-1 1,-1 0-1,1 1 0,-1 0 0,1-1 1,-1 1-1,1 0 0,-1 0 0,1 0 1,-1 0-1,1 0 0,-1 0 1,1 0-1,-1 1 0,1-1 0,2 1 1,1 1-20,0-1 1,0 1 0,-1 0-1,1 0 1,0 0-1,-1 0 1,0 1 0,7 5-1,-6-3 3,1 0-1,-1 1 0,0 0 0,0 0 1,-1 0-1,1 0 0,-1 1 0,-1 0 0,1 0 1,-1 0-1,-1 0 0,3 9 0,-1 2-29,-2 1-1,0 0 0,-1 32 1,-1-49 62,0 1 0,0-1-1,0 0 1,0 0 0,-1 0 0,1 0 0,-1 0 0,1 0 0,-1 0 0,0 0 0,0 0 0,0 0 0,0 0 0,0 0 0,0 0 0,0-1 0,-1 1 0,1-1 0,-1 1 0,1-1 0,-1 1 0,1-1-1,-1 0 1,0 1 0,0-1 0,0 0 0,0 0 0,0-1 0,0 1 0,-3 1 0,-6 0 91,1-1 1,-1 1-1,1-2 1,-1 0-1,-11-1 0,1 1-49,20 0-121,13 0-8633,-8 0 6568,19 0-8831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50.2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1 3619,'-12'0'4645,"12"9"-8104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50.9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0 126 12172,'41'99'2695,"-33"-80"-1178,-5-6-184,-2 0 0,2 22 0,-2-1-875,7 92 430,-6-74-723,1 1 0,4 0 0,14 59 0,-19-104-147,0-1 1,1 0-1,1 0 0,-1 0 0,1 0 0,4 7 1,-7-13 3,0 0 1,-1 0 0,1-1-1,-1 1 1,1 0 0,0 0 0,0 0-1,0 0 1,0-1 0,-1 1 0,1 0-1,0-1 1,0 1 0,0 0-1,0-1 1,1 1 0,-1-1 0,0 0-1,0 1 1,0-1 0,0 0 0,0 0-1,0 0 1,1 0 0,-1 0-1,0 0 1,0 0 0,0 0 0,0 0-1,0 0 1,1-1 0,-1 1 0,0 0-1,0-1 1,0 1 0,0-1 0,0 0-1,0 1 1,0-1 0,0 0-1,0 1 1,-1-1 0,1 0 0,0 0-1,0 0 1,0 0 0,-1 1 0,1-1-1,-1 0 1,2-2 0,9-16 175,0 1 1,-1-1-1,-1-1 1,0 0-1,9-35 1,17-111-259,-23 62 345,-9 70-832,-1 26-396,-2 9-627,2 4-2178,6-1-2621</inkml:trace>
  <inkml:trace contextRef="#ctx0" brushRef="#br0" timeOffset="1">533 0 16944,'3'10'7201,"9"14"-5084,7 14-2344,-7-3 330,-2-1 0,-1 2 0,5 47 0,2 111-50,-12-113-8,-7 89 0,2-157-18,-1-1 0,-1 1 0,0-1 0,-1 0 0,0 0 0,-1 0 0,0-1 0,-1 1 0,0-1 0,-1 0 0,0-1 0,-1 0 0,0 0 0,0-1 0,-1 0 0,-1 0 0,1-1 0,-13 8 0,0-7 798,9-10-2018,6-8-6089,4-13-8135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8:04.8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337 118 705,'-12'-17'5171,"10"15"-4563,1 1-1,0-1 0,0 1 1,0-1-1,0 1 1,0-1-1,0 0 0,0 1 1,1-1-1,-1 0 1,0 0-1,1 0 0,0 1 1,-1-1-1,1 0 1,0-4-1,0-53 6312,0 58-6908,-1 1 1,1-1-1,-1 1 1,1-1-1,-1 1 1,1 0-1,-1-1 1,1 1 0,-1-1-1,1 1 1,-1 0-1,1-1 1,-1 1-1,0 0 1,1 0-1,-1-1 1,1 1 0,-1 0-1,0 0 1,1 0-1,-1 0 1,0 0-1,1 0 1,-2 0-1,-20-1 52,19 1-57,-5 0-22,0 0 0,0 0 0,0 0 0,0 1 0,0 0 0,0 1 0,0 0 0,0 0 0,0 0 0,0 1 0,-8 5 0,-4 4-31,1 1 0,-35 29 0,46-35 64,1 0 0,0 0 1,0 1-1,1 1 0,0-1 1,0 1-1,1 0 0,0 0 1,-3 10-1,6-15-33,0 0 0,1-1 0,0 1 1,0 0-1,0 0 0,0 0 0,1-1 0,0 1 0,-1 0 0,1 0 0,1 0 1,-1 0-1,1 0 0,-1 0 0,1 0 0,0 0 0,0-1 0,1 1 0,-1 0 1,1-1-1,0 1 0,0-1 0,0 0 0,0 1 0,1-1 0,-1 0 0,1 0 1,0-1-1,0 1 0,0 0 0,0-1 0,0 0 0,0 0 0,1 0 0,-1 0 1,1 0-1,4 1 0,15 5 20,1-2 0,49 8 0,-53-11-8,0 1 0,1 0 0,-2 1 1,1 2-1,22 9 0,-39-15-3,-1 1 1,1-1-1,-1 1 0,0-1 1,0 1-1,0 0 0,0 0 1,0 0-1,0 0 0,0 0 1,-1 0-1,1 1 0,-1-1 1,1 0-1,-1 1 0,0-1 1,0 1-1,0 0 0,0-1 1,-1 1-1,1 0 0,-1-1 1,1 1-1,-1 0 0,0 0 1,0-1-1,-1 6 0,1-6 18,-1-1 0,0 1 0,0 0 0,0-1 0,0 1-1,0 0 1,0-1 0,0 1 0,0-1 0,0 0 0,-1 1-1,1-1 1,-1 0 0,1 0 0,-1 0 0,1 0 0,-1 0 0,1 0-1,-1 0 1,0 0 0,0-1 0,1 1 0,-1-1 0,0 1-1,-2-1 1,-53 11 73,55-11-76,-26 2 288,-35-1-1,32-1 667,30 0-753,3 1-851,0 1 171,1-1 0,-1 0 0,0 0 0,1 1 0,-1-2 0,1 1 0,-1 0 0,1 0 0,4 0 0,-7-1 260,21 4-3654,3-2-1655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8: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27 251 11531,'-18'0'3745,"13"0"-2249,11 0 1367,-6-37-4294,0-81 5285,1 171-3744,13 85-1,24 48-34,-42-247 592,-9 9-691,5 17 14,1 0 1,-3-46-1,8-60 15,2 138-11,0 1 0,0-1 0,0 1 0,0-1 0,1 1 0,-1-1 0,1 1 0,0-1 0,0 1 0,0-1 0,0 1 0,0 0 0,0 0 0,1 0 0,-1 0 0,1 0 0,-1 0 0,1 0 0,0 0 0,2-1 0,0 0-20,-1 1-1,1 0 1,0 0 0,1 0 0,-1 0 0,0 1-1,0 0 1,1 0 0,-1 0 0,8 0-1,3 0-16,1 1 0,-1 1 0,1 1 0,-1 0 0,26 7 0,-36-7 44,0-1-1,0 1 0,0 0 0,0 0 1,-1 0-1,1 1 0,-1 0 0,6 4 0,-9-7 2,-1 1-1,1 0 1,0-1-1,-1 1 0,1 0 1,0 0-1,-1 0 0,1 0 1,-1 0-1,0 0 1,1 0-1,-1-1 0,0 1 1,1 0-1,-1 0 0,0 0 1,0 0-1,0 0 1,0 2-1,0-2 13,-1 1 0,1 0-1,-1-1 1,1 1 0,-1-1 0,0 1 0,0-1 0,0 1-1,0-1 1,0 0 0,0 1 0,0-1 0,0 0 0,0 0-1,-3 2 1,-11 9-7,-1-1 1,0-1-1,-1 0 0,-34 14 0,-78 18 1543,122-38-1590,9-2-279,23 1-1044,37-2-3457,-61-1 4796,33 0-5651,-1 0-3336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8:06.9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47 7399,'23'6'8408,"4"0"-5584,-6-6-1279,41-4 0,-53 2-1387,-1 0 1,0 0-1,0-1 1,0 0-1,-1 0 1,1-1-1,-1 0 1,8-5-1,-8 4 132,-4 2-399,1 1-1,-1 0 1,1-1-1,0 1 1,-1 1-1,6-3 1,-8 4-75,0 0 0,-1 0 0,1 0 0,0 0 0,-1 0 1,1 0-1,0 0 0,0 0 0,-1 0 0,1 0 0,0 0 0,-1 1 0,1-1 0,0 0 1,-1 1-1,1-1 0,0 0 0,-1 1 0,1-1 0,-1 1 0,1-1 0,0 1 0,-1-1 0,1 1 1,-1-1-1,0 1 0,1 0 0,-1-1 0,1 1 0,-1-1 0,0 1 0,0 0 0,1 0 1,-1-1-1,0 1 0,0 0 0,0-1 0,0 1 0,0 0 0,0 0 0,0 1 0,3 15-7236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8:07.8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 12684,'0'0'3241,"0"9"-2516,1 66 1053,16 108 0,4-32-684,-19-148-1030,-2-2 43,0-34 96,-1 11-342,-2 1 1,-8-37 0,-2-22-547,12 73 579,-1-10 8,1 1 1,0-1 0,1 0-1,1 1 1,4-23 0,-4 35 89,0 1 0,0-1 0,0 1 1,0-1-1,1 1 0,-1 0 1,1-1-1,0 1 0,0 0 1,0 0-1,1 0 0,-1 0 1,1 1-1,-1-1 0,1 1 1,0 0-1,0-1 0,0 1 0,0 0 1,0 1-1,1-1 0,-1 0 1,1 1-1,-1 0 0,1 0 1,-1 0-1,1 0 0,-1 1 1,1-1-1,5 1 0,2-1 30,-6 1-54,-1-1-1,1 1 1,0 0 0,0 0 0,-1 1 0,9 1 0,-12-1 42,1-1 1,-1 1 0,0-1 0,0 1-1,0 0 1,1 0 0,-1 0-1,0 0 1,0 0 0,0 0-1,0 0 1,-1 0 0,1 0 0,0 0-1,0 0 1,-1 0 0,1 1-1,-1-1 1,1 0 0,-1 1-1,1-1 1,-1 0 0,0 1 0,1-1-1,-1 0 1,0 1 0,0 1-1,0 2 35,1 0 0,-1 0-1,1 0 1,-2 0-1,1 0 1,0 0 0,-1 0-1,0 0 1,0 0 0,-1 0-1,1 0 1,-1 0 0,0-1-1,0 1 1,-1-1-1,1 1 1,-1-1 0,0 0-1,0 0 1,0 0 0,-1-1-1,0 1 1,1-1-1,-6 4 1,-9 8 155,-24 18 429,38-31-399,1 1 0,0-2 1,0 1-1,-1 0 1,1-1-1,-1 1 1,1-1-1,-1 0 0,0 0 1,-6 1-1,9-2-48,15-1-14500,1-2 4234</inkml:trace>
  <inkml:trace contextRef="#ctx0" brushRef="#br0" timeOffset="1">331 24 5958,'2'-18'8454,"-2"18"-8360,0-1 0,0 1 0,0 0 0,0 0-1,0 0 1,0 0 0,0 0 0,0 0-1,0 0 1,0 0 0,0-1 0,0 1 0,0 0-1,0 0 1,0 0 0,1 0 0,-1 0 0,0 0-1,0 0 1,0 0 0,0 0 0,0 0 0,0 0-1,0 0 1,0 0 0,1 0 0,-1 0-1,0 0 1,0 0 0,0 0 0,0 0 0,0 0-1,0 0 1,0 0 0,1 0 0,-1 0 0,0 0-1,0 0 1,0 0 0,0 0 0,0 0 0,0 0-1,0 0 1,0 0 0,1 0 0,-1 0 0,0 0-1,0 0 1,0 0 0,0 0 0,0 0-1,0 1 1,0-1 0,0 0 0,0 0 0,0 0-1,1 0 1,13 28 3859,-6-10-4440,10 23 596,-2 2 0,-2 0 1,-2 1-1,8 50 0,15 54 18,-35-146-131,0-1 0,0 0 0,0 0 0,1 0 0,-1 0 0,0 0 0,1 0 0,-1 0 0,1 0 0,-1 0 0,1 0 0,0 0 0,-1 0 0,1 0 0,0 0 0,-1 0 0,1 0 0,0-1 0,0 1 0,0 0 0,1 0 0,-1-1-4,0 0-1,-1-1 1,1 1 0,0 0 0,0-1 0,-1 1-1,1 0 1,0-1 0,-1 1 0,1-1 0,-1 1 0,1-1-1,-1 1 1,1-1 0,-1 0 0,1 1 0,-1-1 0,1 1-1,-1-1 1,0 0 0,1 0 0,-1 0 0,18-52-214,-18 51 229,44-211 275,-3 7 98,-37 222-663,3 9-1403,-3-2-3664,-4-8-859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8:09.0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10666,'0'0'105,"0"0"0,0 0 0,0 0 0,0 0 0,0-1 0,0 1 0,0 0 0,0 0 0,0 0 0,0 0 0,1-1 0,-1 1 0,0 0 0,0 0 0,0 0 0,0 0 0,0 0 0,0-1 0,0 1 0,0 0 0,1 0 0,-1 0 0,0 0 1,0 0-1,0 0 0,0 0 0,0 0 0,1-1 0,-1 1 0,0 0 0,0 0 0,0 0 0,0 0 0,0 0 0,1 0 0,-1 0 0,0 0 0,0 0 0,0 0 0,1 0 0,-1 0 0,0 0 0,0 0 0,0 0 0,0 0 0,0 0 0,1 0 0,-1 1 0,0-1 0,6 11 1878,2 28-1839,-6-28 491,28 251 1650,-9-61-1954,-20-195-693,0-7-1225,-1-12-1343,-3-15-2307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8:09.9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49 12908,'12'-1'7281,"26"-4"-7267,-20 3 656,224-39-1898,-235 41-153,-25 14-16883</inkml:trace>
  <inkml:trace contextRef="#ctx0" brushRef="#br0" timeOffset="1">96 275 10474,'0'0'2722,"5"-2"-1921,9-7 1281,4-2-512,5-4-449,-1 3-192,1-1-545,-1 2-224,1 2-128,-9 3-160,-3 3-1153,-5 3-1410,-6 29-11626</inkml:trace>
  <inkml:trace contextRef="#ctx0" brushRef="#br0" timeOffset="2">105 551 14029,'0'0'5093,"24"0"-4773,7 0 962,12-11-354,2-5-255,-4 0-353,-2 1-448,-8 4 224,-7 4-832,-1 1-481,-5 1-1314,-4 3-1088,-7 2-2627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1.6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1 121 7591,'0'0'7009,"8"0"-5701,212-4 1804,-59-3-2970,190-33 0,-234 25-134,0 6 1,123 7 0,-162 2 7,-70-1-3,-1 0-1,0 0 0,0-1 1,0 0-1,0-1 0,-1 1 1,1-1-1,0-1 0,-1 1 1,0-1-1,0 0 0,9-8 0,-15 12 29,1-2-2370,-6 3-256,-11 4-2599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8:11.0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1 264 5926,'5'-9'2349,"1"-1"-1,-1 1 1,7-21 0,4-35 446,-12 30-3237,1-61 0,-5 96 419,0-1-1,0 1 1,-1-1-1,1 1 1,0-1-1,0 1 0,0 0 1,-1-1-1,1 1 1,0-1-1,0 1 1,-1 0-1,1-1 0,0 1 1,-1 0-1,1-1 1,0 1-1,-1 0 1,1 0-1,-1-1 1,1 1-1,-1 0 0,1 0 1,0 0-1,-1-1 1,1 1-1,-1 0 1,1 0-1,-1 0 1,1 0-1,-1 0 0,1 0 1,-1 0-1,1 0 1,-1 0-1,0 0 1,0 0-11,0 0 0,-1 1 0,1-1 0,0 0 0,0 0 0,0 1 0,0-1 0,-1 1 0,1-1 0,0 1 0,0-1 0,0 1 0,0 0 1,0-1-1,-1 2 0,0 1 57,-1 1 1,1 0 0,0-1 0,1 1 0,-1 0 0,1 0-1,-1 0 1,1 0 0,0 0 0,1 0 0,-1 1-1,1 6 1,3-10-107,1 0-1,-1-1 0,1 1 0,0-1 1,-1 0-1,1 0 0,5-1 1,-9 1 96,4-1 12,0 0 0,0 0 0,0 0 0,0 0 0,-1-1 0,1 1-1,-1-1 1,1 0 0,-1 0 0,6-5 0,-6 5-25,0-1-1,0 1 1,0 0-1,0 0 0,0 1 1,1-1-1,-1 1 1,0 0-1,1-1 0,-1 1 1,1 1-1,4-2 1,-8 3 1,1-1 0,0 1 1,-1-1-1,1 1 0,0 0 0,-1-1 1,1 1-1,-1-1 0,1 1 1,-1 0-1,1 0 0,-1-1 1,0 1-1,1 0 0,-1 0 1,0-1-1,1 1 0,-1 0 1,0 0-1,0 0 0,0-1 1,0 1-1,0 0 0,0 0 1,0 1-1,1 28 754,-1-26-712,-1 34 460,0-22-345,0-1-1,1 1 0,1 0 1,1 0-1,0-1 0,1 1 1,9 28-1,-11-42-131,0 0 0,1 0 1,-1 0-1,1 0 0,0 0 0,0 0 1,-1 0-1,1 0 0,0-1 0,1 1 1,-1-1-1,0 0 0,0 1 0,1-1 1,-1 0-1,1 0 0,-1-1 0,1 1 1,-1 0-1,1-1 0,-1 1 0,1-1 0,-1 0 1,1 0-1,0 0 0,-1 0 0,1-1 1,-1 1-1,1-1 0,-1 1 0,1-1 1,-1 0-1,1 0 0,-1 0 0,0 0 1,1-1-1,-1 1 0,0 0 0,0-1 1,0 0-1,0 1 0,0-1 0,0 0 0,-1 0 1,1 0-1,2-4 0,2-16 12,0 0-1,-1-1 0,-2 0 1,0 0-1,-1-1 0,-2 1 1,-2-32-1,1 2-197,1 53 224,31 0-662,-29-1 618,0 1 0,1 0 0,-1 1 1,1-1-1,-1 0 0,1 1 0,-1-1 0,0 1 0,1 0 0,-1 0 0,0 0 1,0 0-1,0 0 0,1 0 0,-1 1 0,0-1 0,2 3 0,0 0 52,-2 0-1,1 1 1,-1-1-1,1 0 1,-1 1-1,0-1 1,2 10-1,3 12 168,-2 0-1,0 0 0,1 44 0,5 29-43,-9-92-181,-1 1-1,1-1 1,1-1-1,-1 1 1,1 0-1,4 7 1,-6-12-32,0-1 0,0 0 0,0 1 0,-1-1 0,1 1 0,1-1 0,-1 0 0,0 0 0,0 0 0,0 0 0,1 0 0,-1 0 0,0 0 0,1 0 0,-1 0-1,1-1 1,-1 1 0,1 0 0,-1-1 0,1 1 0,-1-1 0,1 0 0,0 0 0,-1 1 0,1-1 0,0 0 0,-1 0 0,1-1 0,-1 1 0,1 0 0,0 0 0,-1-1 0,2 0 0,0 0 24,-1-1-1,1 0 1,-1 0-1,0 0 1,0 0-1,0 0 1,0-1-1,0 1 1,-1 0-1,1-1 1,-1 1-1,0-1 1,2-5-1,14-39 99,-16 44-103,6-20 196,-1-1 1,5-47-1,-12 114-134,-1-27-25,2 0 1,0 0-1,0 0 1,2 0-1,3 18 1,-4-30-47,1-1 1,-1 1-1,1-1 0,0 0 0,0 0 1,1 0-1,-1 0 0,1 0 1,-1-1-1,1 1 0,0-1 0,0 1 1,0-1-1,0 0 0,0 0 1,0-1-1,1 1 0,-1 0 0,1-1 1,-1 0-1,1 0 0,-1 0 1,1 0-1,0-1 0,-1 0 0,1 1 1,0-1-1,0-1 0,-1 1 1,1 0-1,0-1 0,-1 0 1,1 0-1,-1 0 0,1 0 0,-1 0 1,1-1-1,-1 0 0,0 1 1,1-1-1,-1 0 0,0-1 0,-1 1 1,4-3-1,1-4 22,-2-1 0,1 1 0,-1-1 0,0 0 0,-1 0 0,0 0 0,-1-1-1,0 1 1,0-1 0,-1 0 0,-1 0 0,0 0 0,0 0 0,-1 0 0,-1 0 0,0 0 0,-3-15 0,3 22-7,0 1 0,-1-1 1,1 0-1,-1 1 0,0-1 0,0 1 1,0 0-1,-1-1 0,1 1 0,-1 0 1,0 0-1,1 1 0,-1-1 1,-1 1-1,1-1 0,0 1 0,-1 0 1,1 0-1,-1 0 0,1 1 0,-1-1 1,0 1-1,0 0 0,-4-1 0,-9-1 28,0 0-1,0 0 0,0 2 0,-20 0 0,13 9 591,24-8-622,-1 0 0,1 0 0,-1 0 0,1 0 0,0 1 0,-1-1 0,1 0 0,-1 0 0,1 1 1,0-1-1,-1 0 0,1 1 0,0-1 0,-1 0 0,1 1 0,0-1 0,-1 0 0,1 1 0,0-1 0,0 1 0,-1-1 1,1 1-1,0-1 0,0 1 0,0-1 0,0 0 0,0 1 0,0-1 0,0 1 0,0-1 0,0 1 0,0-1 0,0 1 0,0-1 1,0 1-1,0-1 0,0 1 0,0-1 0,0 1 0,1-1 0,-1 0 0,0 1 0,0-1 0,1 1 0,-1-1 0,0 0 1,0 1-1,1-1 0,-1 0 0,0 1 0,1-1 0,3 2-42,-1 0-1,1-1 1,-1 0-1,1 0 1,-1 0 0,1 0-1,0 0 1,0-1-1,-1 0 1,7 0 0,3 1-19,28 4-430,0-3 1,65-4-1,-98 1-277,0-1-1,0 0 1,0 0 0,0 0-1,0-1 1,-1 0-1,11-6 1,11-8-5033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8:11.8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16 13645,'0'2'4132,"2"-2"-2883,6 0 128,5 0-160,1 0 193,0 0-866,3-2-191,-3-3-321,-4 3 0,3-1 0,-7-1-769,0 2-897,-2 2-1440</inkml:trace>
  <inkml:trace contextRef="#ctx0" brushRef="#br0" timeOffset="1">98 213 10666,'0'2'8872,"0"0"-7558,15-2-610,3 0 674,7 0-578,1 0-639,3-4 63,0-7-1057,-3-2-3523,-5-3-7784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8:56.2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0 155 13068,'0'0'138,"0"1"-1,0-1 1,0 0-1,1 1 1,-1-1-1,0 0 1,0 1-1,0-1 1,0 0-1,0 1 1,1-1-1,-1 0 1,0 1-1,0-1 1,1 0-1,-1 1 0,0-1 1,0 0-1,1 0 1,-1 1-1,0-1 1,1 0-1,-1 0 1,0 0-1,1 1 1,-1-1-1,0 0 1,1 0-1,-1 0 1,0 0-1,1 0 1,0 0-1,19 0 953,22-11-1530,-39 10 725,60-15 907,127-14 1,17-4-604,-173 26-557,-14 4-9,0-1-1,-1 0 0,0-1 1,33-16-1,-47 19 688,-4 3-959,-1 0-1,0 0 1,0 0 0,0 0 0,1 0 0,-1 0 0,0-1 0,0 1 0,0 0 0,1 0-1,-1 0 1,0 0 0,0-1 0,0 1 0,0 0 0,1 0 0,-1 0 0,0-1-1,0 1 1,0 0 0,0 0 0,0 0 0,0-1 0,0 1 0,0 0 0,0 0-1,0-1 1,0 1 0,0 0 0,0 0 0,0-1 0,0 1 0,0 0 0,0 0-1,0-1 1,0 1 0,0 0 0,0-1 0,0-9-3947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8:57.0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75 88 8840,'0'0'7757,"0"12"-6401,-17 207 110,11-162-1288,9-102-1499,-2 1 0,-8-69 0,3 78 1436,-2 1-1,-12-39 1,17 70 117,1 0 2,0 1 0,-1 0 0,1 0 0,-1 0 0,0 0-1,0-1 1,0 1 0,0 0 0,0 1 0,0-1 0,-1 0-1,-1-2 727,3 16-1093,0-9 136,1 0 0,0 0 0,-1 0 0,1 0 0,0 0 0,1 0 0,-1 0-1,0-1 1,1 1 0,0 0 0,-1-1 0,1 1 0,0-1 0,0 0 0,1 1 0,-1-1 0,0 0 0,1 0 0,-1-1 0,1 1 0,0 0 0,-1-1 0,1 0 0,0 1 0,4 0 0,12 5 38,-1-2 0,37 8 0,-40-10 10,23 4 16,-20-5-46,0 2 0,-1 0 0,1 0-1,-1 2 1,22 10 0,-38-16-20,1 1 1,-1-1 0,0 1-1,0-1 1,0 1-1,0-1 1,0 1-1,0 0 1,0-1-1,0 1 1,0 0 0,0 0-1,-1 0 1,1 0-1,0 0 1,0 0-1,-1 0 1,1 0-1,-1 0 1,1 0-1,-1 0 1,1 0 0,-1 0-1,1 1 1,-1-1-1,0 0 1,0 0-1,0 0 1,0 1-1,0-1 1,0 0 0,0 0-1,0 1 1,0-1-1,-1 0 1,1 0-1,0 0 1,-1 0-1,1 1 1,-1-1 0,1 0-1,-1 0 1,0 0-1,1 0 1,-1 0-1,0 0 1,0 0-1,1-1 1,-3 2-1,-4 5 155,0-1 0,-1-1 0,1 1-1,-16 7 1,23-13-153,-11 6 82,-119 61 769,108-57-662,-1-1 1,1-1-1,-48 9 1,68-16-939,-4-1 2010,4-24-24636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00.2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78 6951,'0'-23'5634,"0"16"-2290,0 16 399,-3 38-3318,-2 0 0,-3-1 1,-1 1-1,-18 50 0,-12 61 358,34-227-137,5-29-762,1-113 158,-1 208-40,2-34 48,-2 36-47,0-1-1,0 0 0,1 0 1,-1 1-1,0-1 0,1 0 1,-1 0-1,1 1 1,0-1-1,-1 0 0,1 1 1,0-1-1,0 1 1,0-1-1,2-1 0,-2 3-24,0 0 0,0 0 0,0 1 0,1-1 0,-1 0 0,0 1-1,0-1 1,0 1 0,0-1 0,0 1 0,0-1 0,0 1 0,0 0 0,0-1-1,0 1 1,-1 0 0,1 0 0,0 0 0,0 0 0,-1 0 0,1 0 0,0 0-1,-1 0 1,1 0 0,-1 0 0,0 0 0,1 2 0,0-2 11,13 27 12,-9-17-5,0-1 0,1 1 0,0-1 0,11 13 1,-14-20-3,-1 0 1,1-1 0,0 1 0,0-1 0,0 0-1,0 0 1,1 0 0,-1 0 0,0 0 0,1-1-1,-1 1 1,1-1 0,0 0 0,-1 0 0,1-1 0,0 1-1,0-1 1,4 0 0,-5 0-2,-1-1 0,0 1 0,0-1 0,0 0 0,0 0 0,1 0 0,-1 0 0,0 0-1,-1 0 1,1 0 0,0-1 0,0 1 0,0-1 0,-1 0 0,1 1 0,2-5 0,23-34 101,-23 34-127,20-39 97,-19 33-37,1 1-1,0 0 1,1 0 0,15-20 0,-21 30-25,-1 1 1,0-1-1,1 1 1,-1-1-1,1 1 1,-1-1-1,1 1 1,0 0 0,-1-1-1,1 1 1,-1 0-1,1-1 1,0 1-1,-1 0 1,1 0-1,0-1 1,-1 1-1,1 0 1,0 0-1,0 0 1,-1 0-1,1 0 1,0 0-1,-1 0 1,1 0 0,0 0-1,-1 0 1,1 1-1,0-1 1,-1 0-1,1 0 1,0 1-1,-1-1 1,1 0-1,0 1 1,-1-1-1,1 1 1,-1-1-1,1 0 1,-1 1 0,1 0-1,-1-1 1,1 1-1,-1-1 1,0 1-1,1-1 1,-1 1-1,0 0 1,1 1-1,14 37 210,-14-34-182,14 57 563,-4 0 0,-2 1 0,2 109 0,-9-131-440,-3-39-174,1-1 1,0 1-1,0-1 0,0 0 0,1 1 1,-1-1-1,0 1 0,0-1 0,1 0 0,-1 1 1,1-1-1,-1 0 0,1 1 0,0-1 1,0 0-1,-1 0 0,1 1 0,0-1 1,0 0-1,0 0 0,0 0 0,0 0 1,0 0-1,0 0 0,1-1 0,1 2 0,-1-2-155,0 1 0,0-1 0,0 0 0,0 0 0,0-1 0,0 1-1,0 0 1,0-1 0,0 1 0,-1-1 0,1 1 0,0-1-1,0 0 1,0 0 0,0 0 0,-1 0 0,1 0 0,-1 0-1,3-2 1,24-27-4634,-3-11-4137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01.4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41 7719,'2'0'10935,"2"10"-7192,2 15-4162,-4 104 1454,-2-56-909,11 85 0,-10-153-134,0-1 0,0 1 0,0-1 0,1 1 0,-1-1 0,1 0 1,0 1-1,0-1 0,5 5 0,-7-8 16,1 0 1,0 0-1,0 0 1,0 0-1,0 0 1,0 0-1,0-1 1,0 1-1,0 0 1,0-1-1,0 1 1,0-1-1,1 1 1,-1-1-1,0 1 1,0-1-1,0 0 1,1 0-1,-1 0 1,0 1-1,0-1 1,1 0-1,-1-1 1,0 1-1,0 0 1,1 0-1,-1 0 0,0-1 1,0 1-1,0-1 1,1 1-1,-1-1 1,0 1-1,0-1 1,0 0-1,0 0 1,0 1-1,0-1 1,0 0-1,0 0 1,0-1-1,14-14 98,-2-1 0,0-1 0,-1 0 0,-1 0-1,0-2 1,7-20 0,-9 23-19,44-102 409,-24 55 556,38-67 0,-59 123-1144,-4 14-13,-1 24-302,-2-16-89,9 18-2261,-2-13-1880,-1-3-6120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02.8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367 28 2402,'0'-1'714,"1"0"0,-1 0 0,0 0 0,0 0 0,0 0 0,0-1 0,0 1 0,0 0 0,0 0 0,0 0 0,0 0-1,0 0 1,-1 0 0,1 0 0,0 0 0,-1 0 0,1 0 0,0 0 0,-1 0 0,0 0 0,1 1 0,-1-1 0,0-1 0,-11-1 3228,-7 8-4818,11-2 964,1 1 0,0-1 1,0 2-1,0-1 1,1 1-1,-1 0 0,1 0 1,0 1-1,1 0 0,-7 8 1,-9 13 41,-18 32 1,11-13-73,2 3 0,2 0 0,2 1 1,2 1-1,3 1 0,2 0 0,2 2 0,3-1 1,-7 107-1,17-149-71,-1 0 1,2 0-1,0 0 0,0 0 1,1 0-1,1 0 0,3 10 1,-4-16-21,0 0 0,1 0 0,-1 0 0,1-1-1,1 1 1,-1-1 0,0 0 0,1 0 0,0 0 0,0-1 0,0 1 0,0-1 0,1 0 0,-1 0 0,11 4 0,-7-3-244,1-1-1,0 0 1,0 0 0,0-1 0,0 0-1,0 0 1,1-1 0,-1-1 0,1 0 0,-1 0-1,0 0 1,1-1 0,-1-1 0,0 0-1,10-3 1,-10 2-437,0 0-1,0-1 1,0 0 0,-1-1-1,0 0 1,0 0 0,0 0 0,-1-1-1,8-8 1,40-52-8901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03.7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97 116 8808,'0'-17'4091,"0"12"-863,0 9-3,-3 36-3063,-2 0 1,-2 0-1,-1-1 1,-20 58-1,3-11 3,17-59-70,5-21-84,1 1 1,0 0 0,0 0 0,1 1-1,-1 11 1,2-18 52,0-12 54,-1-26-407,3 1 1,1-1 0,2 1-1,10-42 1,-6 44 248,1-1 0,2 2 0,23-48 0,-31 80-107,-1 7-64,0 10 67,-5 43 408,1-42-251,0 0-1,1-1 1,5 33 0,-5-48-16,0 0 0,1 0 0,-1 0 0,0 0 0,1 0 0,-1 0 0,1 0 0,-1 0 0,1-1 0,-1 1 0,1 0 0,0 0 0,-1 0 1,1 0-1,0-1 0,0 1 0,-1 0 0,1-1 0,0 1 0,0-1 0,0 1 0,0-1 0,0 1 0,0-1 0,0 0 0,0 1 0,0-1 0,0 0 0,0 0 0,0 0 0,0 0 0,0 0 0,0 0 0,0 0 0,0 0 0,0 0 0,0 0 0,0 0 0,2-1 0,1 0 5,0-1 1,-1 1-1,1-1 0,-1 1 1,1-1-1,-1 0 0,1 0 1,-1-1-1,5-4 0,17-20 54,-2-2-1,-1-1 1,-2 0 0,-1-1-1,-1-1 1,27-67 0,-41 130 2234,-8 102-553,2 84-1291,2-215-541,0 0-1,1 0 1,-1 0-1,0 0 0,1 0 1,-1 0-1,1 0 1,0 0-1,0 0 0,0 0 1,0 0-1,0-1 1,0 1-1,0 0 1,0-1-1,1 1 0,-1-1 1,1 1-1,-1-1 1,1 0-1,-1 1 0,3 0 1,19 5-3679,3-5-4048,-7-2-2038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04.8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191 179 10346,'9'-6'7361,"-1"-7"-5009,0-18-2433,-7 27 592,1-8-361,1 0 0,-2-1 1,0 1-1,-1-1 1,-1-23-1,0 35-142,1 0 0,-1 0 1,0 0-1,1 0 0,-1 0 0,0 0 1,0 0-1,1 0 0,-1 1 0,0-1 1,0 0-1,0 1 0,0-1 0,0 1 1,0-1-1,0 1 0,0-1 0,0 1 1,-1 0-1,1-1 0,0 1 0,0 0 1,0 0-1,0 0 0,0 0 0,0 0 0,-2 0 1,-35 3-5,33-2-14,-1 1 0,1 0 0,0 1 1,0-1-1,0 1 0,0 0 0,0 0 0,1 1 1,-1-1-1,1 1 0,0 0 0,0 0 1,0 1-1,1-1 0,-1 1 0,-2 6 0,-8 11-20,2 1 0,-11 26 1,18-37 1,0 0 1,1 1-1,0-1 1,1 1 0,0 0-1,1-1 1,-1 23 0,3-34 15,0 0 0,1 0 0,-1 0 0,0 0 0,1 0-1,-1 0 1,0 0 0,1 0 0,-1 0 0,1 0 0,-1 0 0,1-1 0,0 1 0,-1 0 0,1 0 0,0-1 0,0 1 0,-1 0 0,1-1 0,0 1 0,0-1 0,0 1 0,0-1 0,0 1 0,0-1 0,0 0 0,0 1 0,0-1 0,0 0 0,0 0 0,0 0 0,2 0 0,0 1-1,0-1 1,0 0-1,1 0 1,-1 0-1,0-1 1,0 1 0,1-1-1,-1 0 1,0 1-1,4-3 1,-1-1 22,0 0 0,0-1 0,0 0-1,-1 0 1,1 0 0,-1-1 0,-1 0 0,8-10 0,29-55 56,-19 13 131,-22 58-193,0 0-1,0 0 1,0 0-1,0-1 1,0 1-1,0 0 0,0 0 1,0 0-1,0 0 1,0 0-1,0 0 1,0 0-1,0 0 1,0-1-1,0 1 1,1 0-1,-1 0 1,0 0-1,0 0 1,0 0-1,0 0 1,0 0-1,0 0 1,0 0-1,0 0 0,0 0 1,1 0-1,-1 0 1,0 0-1,0 0 1,0 0-1,0 0 1,0 0-1,0 0 1,0 0-1,1 0 1,-1 0-1,0 0 1,0 0-1,0 0 1,0 0-1,0 0 0,0 0 1,0 0-1,0 0 1,1 0-1,-1 0 1,0 0-1,0 0 1,0 0-1,0 0 1,0 0-1,0 1 1,0-1-1,0 0 1,0 0-1,0 0 1,0 0-1,0 0 1,0 0-1,1 0 0,-1 0 1,0 1-1,0-1 1,0 0-1,0 0 1,0 0-1,0 0 1,0 0-1,3 10-112,-3 154 221,0-163-115,-1 0 0,2 0 1,-1-1-1,0 1 0,0 0 0,0 0 1,0-1-1,0 1 0,0 0 0,1-1 1,-1 1-1,0 0 0,1-1 0,-1 1 1,1 0-1,-1-1 0,0 1 1,1-1-1,-1 1 0,1-1 0,-1 1 1,1-1-1,0 1 0,-1-1 0,1 1 1,0-1-1,-1 0 0,1 1 0,0-1 1,-1 0-1,1 0 0,0 0 1,-1 1-1,1-1 0,0 0 0,0 0 1,-1 0-1,1 0 0,0 0 0,1 0 1,0-1-5,0 1 1,0 0 0,1-1 0,-1 1 0,0-1 0,0 0 0,0 0-1,1 0 1,-1 0 0,0 0 0,0 0 0,3-3 0,12-15 15,-1-1 0,-1 0 0,-1-1 1,13-24-1,0 0-61,-8 14 29,19-28 25,-34 59-240,-2 10 145,-1 18 155,-1-25-33,0 145 302,0-148-331,0 1-1,0-1 1,0 0 0,0 0 0,0 1 0,0-1 0,0 0 0,0 0 0,0 0 0,0 1 0,0-1 0,0 0 0,0 0 0,1 0 0,-1 1-1,0-1 1,0 0 0,0 0 0,0 0 0,0 1 0,1-1 0,-1 0 0,0 0 0,0 0 0,0 0 0,0 0 0,1 1 0,-1-1-1,0 0 1,0 0 0,0 0 0,1 0 0,-1 0 0,0 0 0,0 0 0,1 0 0,-1 0 0,0 0 0,0 0 0,13-3-1,8-11 53,-5-3 14,23-35-1,-29 37-59,1 1 0,0 0-1,0 1 1,21-18 0,-31 30-7,-1 1 0,0-1 0,1 1 0,-1 0 0,1-1 0,-1 1 0,1 0 0,-1-1 0,1 1 0,-1 0 0,1 0 0,-1 0 0,1-1 0,-1 1 0,1 0 0,0 0 0,-1 0 0,1 0 0,-1 0 0,1 0 0,-1 0 0,1 0 0,0 0 0,-1 0 0,1 0 0,-1 0 0,1 1 0,0-1 0,6 16-77,-6 32-82,-2-38 144,1 3 16,2 42-3,-1-50 5,-1-1-1,1 0 0,0 0 0,0 0 0,0 0 1,1 0-1,-1 0 0,1 0 0,0-1 0,4 6 1,-5-8-5,0 1 0,1-1 0,0 0 0,-1 1 0,1-1 0,0 0 1,-1 0-1,1 0 0,0-1 0,0 1 0,0 0 0,0-1 1,0 1-1,0-1 0,0 0 0,0 1 0,0-1 0,0 0 0,0 0 1,0 0-1,0-1 0,0 1 0,0 0 0,0-1 0,3-1 1,0 1 25,1-1 0,-1-1 0,1 1 1,-1-1-1,0 0 0,0 0 0,7-6 1,7-10-53,0-1 0,-1-1-1,0-1 1,-2 0 0,-1-1 0,-1-1 0,-1 0 0,15-39 0,-28 63 34,0 0-1,0 0 0,0 0 1,0 0-1,0 0 1,0 0-1,0 0 1,1 0-1,-1 0 1,0 0-1,0 1 1,0-1-1,0 0 1,0 0-1,0 0 0,0 0 1,0 0-1,0 0 1,0 0-1,0 0 1,1 0-1,-1 0 1,0 0-1,0 0 1,0 0-1,0 0 1,0 0-1,0 0 1,0 0-1,0 0 0,0-1 1,0 1-1,0 0 1,1 0-1,-1 0 1,0 0-1,0 0 1,0 0-1,0 0 1,0 0-1,0 0 1,0 0-1,0 0 0,0 17 116,-6 26 82,2-25-140,2 0 1,0 0 0,0 0-1,2 0 1,0 1-1,4 24 1,-2-36-180,0 0 1,0-1-1,1 1 0,0 0 1,0-1-1,0 1 1,1-1-1,0 0 1,0 0-1,1-1 1,7 9-1,-11-14-171,-1 1-1,1 0 1,0 0 0,0-1 0,0 1-1,0-1 1,0 1 0,0-1 0,0 1-1,0-1 1,0 0 0,0 1-1,0-1 1,0 0 0,0 0 0,0 0-1,0 0 1,0 0 0,2 0 0,13 0-6241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05.5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 0 18930,'-26'6'801,"7"6"-513,9 5-32,10 1-352,0-2-1313,6-1-3332,17-8-8647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03:40.6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29 224,'0'-16'13325,"-8"8"-10795,4 5-288,0 1-1217,2 2-416,-1 0-993,3 16-161,0 6-1569,7 3-4869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2.4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85 72 5894,'-18'-1'6794,"14"0"-6595,0 1 1,0 0-1,-1-1 0,1 1 1,0 1-1,0-1 1,0 1-1,0-1 0,0 1 1,0 0-1,0 0 1,0 1-1,1-1 0,-7 4 1,18-6 3330,16 3-3328,-9-1-42,320-1 130,-242-7-168,146-27-1,-157 17-2371,95-8 0,-198 25-2079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07.5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304 265 16303,'-3'1'234,"1"0"0,0 1 0,-1-1 0,1 0 0,0 1 0,0 0 0,0-1 0,1 1 0,-1 0 0,0 0 0,1 0 0,-1 0 0,1 0 0,-1 0 0,1 1 0,0-1 0,-1 4-1,-17 46 138,17-47-244,-119 436 658,24-82-833,86-324 55,6-23 5,1 0 0,1 0 0,0 0 0,1 1 1,-2 14-1,6-54-105,0 0 0,1-1 0,11-39 0,32-84-387,-26 87 429,42-111-73,-53 154 212,1 1 0,0 0 0,2 1 0,0 0 0,1 1 0,20-21 0,-32 37-89,1 0 1,0 1-1,-1-1 1,1 0 0,0 0-1,0 1 1,0 0-1,1-1 1,-1 1 0,0 0-1,0 0 1,1 0-1,-1 0 1,1 0 0,-1 1-1,1-1 1,-1 1-1,1-1 1,-1 1 0,1 0-1,-1 0 1,1 0 0,0 1-1,-1-1 1,1 0-1,4 2 1,-5 0-5,1 0 0,-1-1 0,1 1 1,-1 0-1,0 0 0,0 0 0,1 1 0,-2-1 0,1 0 0,0 1 1,0-1-1,-1 1 0,1 0 0,-1-1 0,0 1 0,0 0 0,0 0 1,0 0-1,-1 0 0,1 0 0,0 4 0,0 0 19,0 0 0,-1 0 1,0 0-1,0 0 0,0 0 0,-1 0 0,0 0 0,0 0 0,-1 0 1,1 0-1,-2-1 0,1 1 0,-1 0 0,0-1 0,0 0 0,-1 0 1,0 0-1,0 0 0,-6 7 0,-27 24 55,37-36 12,8-2-615,1-2 557,0 0 1,0 0 0,-1-1-1,1 0 1,-1-1 0,15-10-1,43-40 116,-64 53-139,16-14 17,-1-1 1,0 0-1,-2-2 0,0 0 1,-1 0-1,-1-1 0,19-38 1,-33 58-11,1 0 0,0 0 0,0 1 0,0-1 1,0 0-1,0 0 0,-1 0 0,1 0 0,0 0 0,0 0 1,0 0-1,0 0 0,-1-1 0,1 1 0,0 0 0,0 0 0,0 0 1,0 0-1,0 0 0,-1 0 0,1 0 0,0 0 0,0 0 1,0 0-1,0 0 0,0-1 0,0 1 0,-1 0 0,1 0 0,0 0 1,0 0-1,0 0 0,0 0 0,0-1 0,0 1 0,0 0 1,0 0-1,0 0 0,0 0 0,0-1 0,0 1 0,0 0 0,0 0 1,0 0-1,0 0 0,0 0 0,0-1 0,0 1 0,0 0 1,0 0-1,0 0 0,0 0 0,0-1 0,0 1 0,0 0 0,0 0 1,0 0-1,0 0 0,0 0 0,1-1 0,-1 1 0,-12 9 132,4-1-164,1 1 1,1 0-1,-1 0 0,1 1 1,1 0-1,0 0 1,1 0-1,-7 21 1,6-13-31,1 0-1,0 1 1,1-1 0,0 31 0,4-48 37,-1 0 0,0-1 0,1 1 1,-1-1-1,0 1 0,1-1 0,-1 1 0,1-1 0,-1 1 0,1-1 0,-1 0 0,1 1 0,-1-1 0,1 0 0,-1 1 0,1-1 0,0 0 0,-1 0 1,1 0-1,-1 1 0,1-1 0,0 0 0,-1 0 0,1 0 0,-1 0 0,1 0 0,0 0 0,-1 0 0,1 0 0,0 0 0,-1 0 0,1-1 1,-1 1-1,1 0 0,1-1 0,25-8-388,-10-6 363,-1-1 1,0-1-1,-1 0 1,-1-1-1,20-34 1,-28 44 30,43-78 578,-49 86-1,0 10-559,-1 8 28,0 1 1,-10 34-1,7-34 3,0 1 0,-1 26-1,4-28-53,0-5 12,0-1-1,1 0 0,2 13 1,-2-23 2,0 0 0,0 0 1,1 0-1,-1-1 0,0 1 1,1 0-1,-1 0 0,1-1 1,0 1-1,0 0 0,0-1 0,0 1 1,0 0-1,0-1 0,0 1 1,0-1-1,0 0 0,1 1 1,-1-1-1,1 0 0,-1 0 1,1 0-1,-1 0 0,1 0 1,0 0-1,2 1 0,2-1 8,0-1 1,0 1-1,0-1 0,0 0 1,0 0-1,0-1 0,0 0 0,0 0 1,0 0-1,0-1 0,-1 0 1,1 0-1,0 0 0,-1-1 1,0 0-1,1 0 0,-1 0 0,7-6 1,7-7 10,-1-1-1,0-1 1,17-23 0,-23 27-41,31-37-440,-2-3 0,-3-1-1,-2-1 1,-2-2 0,-3-2 0,31-85 0,-55 124 512,-1 0 0,-1-1 0,-1 1 1,-1-1-1,-1 1 0,-1-42 1,-1 63 1,-1-1 0,1 0 1,0 0-1,0 0 0,0 0 1,0 0-1,-1 0 0,1 0 1,-1 0-1,1 1 0,0-1 1,-1 0-1,1 0 0,-1 0 1,0 1-1,1-1 0,-1 0 1,0 1-1,1-1 0,-1 1 1,0-1-1,0 1 0,1-1 1,-1 1-1,0-1 0,0 1 1,0 0-1,0-1 0,0 1 1,1 0-1,-1 0 1,0-1-1,0 1 0,0 0 1,-1 0-1,-1 0 22,0 0 0,0 1 1,0-1-1,0 1 0,1-1 1,-1 1-1,0 0 0,0 0 0,1 0 1,-1 0-1,-3 3 0,-2 2-48,0 0 0,1 1-1,0 1 1,0-1-1,1 1 1,0 0 0,-9 15-1,0 5 21,-15 35 0,17-29 19,1 1 0,2 0 0,2 0 0,-7 56 0,4 144 215,11-226-303,0 1 0,1 0 0,0-1 0,0 1 0,1-1-1,0 1 1,6 15 0,-7-22 11,1 0 1,0 0 0,0 0-1,0-1 1,0 1-1,0 0 1,1-1-1,-1 1 1,1-1-1,0 0 1,0 0-1,-1 0 1,1 0-1,0 0 1,1-1-1,-1 1 1,0-1 0,0 0-1,1 0 1,-1 0-1,1 0 1,-1-1-1,0 0 1,6 1-1,-1-1-150,0 0 0,0-1-1,0 1 1,0-1-1,12-4 1,-7 1-858,-1-1 1,-1 0-1,1 0 1,-1-1-1,15-11 1,7-8-4547,57-57 1,-59 52 4662,-13 10 3178,-8 6 11797,-9 8-11114,-3-19-2403,2 24-539,-1-1 0,0 0 0,0 0 0,0 1 0,0-1 0,0 0 0,-1 1 0,1-1 0,0 1 0,-1-1 0,1 1 0,-1 0 0,0 0 0,1-1 0,-1 1 0,0 1 0,0-1 0,1 0 0,-1 0 0,0 0 0,0 1 0,0-1 0,0 1 0,0 0 0,0 0 0,0-1 0,-4 2 0,1-2-26,0 1-1,0 0 1,0 0 0,0 1 0,0 0 0,0 0 0,0 0 0,0 0-1,0 1 1,-5 2 0,4 0-4,1 0-1,0 1 1,0-1 0,0 1-1,0 0 1,1 0-1,0 1 1,0-1 0,0 1-1,1 0 1,0 0 0,0 0-1,1 1 1,-1-1-1,-1 8 1,0 3-36,0 1-1,1-1 1,1 1 0,0 27 0,2 37-252,0-82 275,0 1-1,0-1 0,0 1 1,0 0-1,0-1 0,1 1 0,-1-1 1,0 1-1,0-1 0,1 1 1,-1-1-1,0 1 0,1-1 1,-1 1-1,0-1 0,1 1 1,-1-1-1,1 0 0,-1 1 1,1-1-1,-1 0 0,1 1 0,-1-1 1,1 0-1,-1 0 0,1 1 1,-1-1-1,1 0 0,0 0 1,-1 0-1,1 0 0,-1 0 1,1 0-1,0 0 0,-1 0 1,1 0-1,-1 0 0,1 0 0,0 0 1,-1 0-1,1 0 0,-1-1 1,1 1-1,-1 0 0,1 0 1,0-1-1,29-14-416,-17 3 505,-1 0 0,-1-2 0,0 1 0,-1-1 1,-1-1-1,0 1 0,0-2 0,-2 1 1,0-1-1,7-25 0,-13 40 481,3 14-677,4 43 49,-7-44 72,0-1 0,1 1 0,0 0 1,1-1-1,0 1 0,1-1 0,0 0 0,9 15 0,-13-25-140,1 0-1,0 0 0,-1 0 0,1 0 0,0-1 1,0 1-1,0 0 0,-1 0 0,1-1 1,0 1-1,0-1 0,0 1 0,0-1 1,0 1-1,0-1 0,0 0 0,1 0 1,-1 1-1,0-1 0,0 0 0,0 0 1,0 0-1,0 0 0,0 0 0,0 0 0,0 0 1,0-1-1,1 1 0,-1 0 0,0-1 1,0 1-1,0 0 0,0-1 0,0 1 1,0-1-1,0 0 0,0 0 0,21-26-5484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08.4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240 5 8136,'-1'-4'7455,"1"4"-7293,0 0 0,0 0 0,0 0 0,0 0 0,0 0 0,0 0 0,0 0 1,-2 0 2106,2 0-2107,-7 10 1730,-6 14-2545,-2 15 879,2 1-1,2 0 1,-9 50 0,-8 127-40,17 43-282,13-279-1083,0 0 0,2 0 0,7-28 0,5-25-5940,-14 23-1348</inkml:trace>
  <inkml:trace contextRef="#ctx0" brushRef="#br0" timeOffset="1">33 343 4164,'-16'-2'8392,"6"1"-4933,4 1 97,8 0-3172,20 0-128,13-6 128,8-3-159,6-4-97,2 1-64,3-5-320,-5 1-1090,-8 3-2337,-8-1-2083</inkml:trace>
  <inkml:trace contextRef="#ctx0" brushRef="#br0" timeOffset="2">291 742 10474,'7'0'528,"-1"-1"-1,0 1 1,0-1 0,0 0 0,0-1 0,0 0-1,-1 1 1,1-2 0,0 1 0,-1-1-1,1 0 1,6-5 0,-5 2-346,1 0 1,-2 0-1,1-1 1,-1 1-1,0-2 0,0 1 1,7-13-1,-6 6-183,0 0-1,-1 0 1,0-1 0,-1 0-1,-1 0 1,0 0 0,-1 0-1,-1-1 1,1-23-1,-3 38 16,0 1-1,0-1 0,0 0 1,-1 1-1,1-1 1,0 0-1,0 1 0,0-1 1,-1 0-1,1 1 0,0-1 1,-1 1-1,1-1 0,0 0 1,-1 1-1,1-1 0,-1 1 1,1-1-1,-1 1 0,1-1 1,-1 1-1,0 0 1,1-1-1,-1 1 0,1 0 1,-1-1-1,0 1 0,1 0 1,-1 0-1,0 0 0,1-1 1,-1 1-1,0 0 0,1 0 1,-1 0-1,0 0 0,0 0 1,1 0-1,-1 1 0,0-1 1,1 0-1,-2 0 1,0 1 34,-1-1 0,1 1 0,-1 0 0,1-1 1,0 1-1,0 0 0,-1 0 0,1 1 1,0-1-1,0 0 0,0 1 0,-2 1 1,-1 4 10,0 1 0,0 0 0,1 0 0,0 0 0,0 0 0,1 1 0,0-1 0,0 1 0,1 0 0,0 0 0,1 0 0,-1 14 0,2-10-7,-1 0 0,2 0-1,-1-1 1,2 1 0,0 0 0,0 0-1,1-1 1,7 18 0,-6-22-200,-1 0 1,2-1-1,-1 1 0,1-1 1,0 0-1,1 0 1,-1-1-1,1 1 0,1-1 1,13 10-1,-15-13-789,1 1-1,0-2 1,-1 1 0,1 0-1,0-1 1,0 0 0,0-1-1,1 1 1,11 0 0,22-1-7359</inkml:trace>
  <inkml:trace contextRef="#ctx0" brushRef="#br0" timeOffset="3">902 678 13677,'-1'-7'1305,"1"-1"0,-1 1 0,0-1 0,-4-10 0,5 16-1259,-1-1 0,0 1 0,0-1-1,0 1 1,0-1 0,0 1-1,-1 0 1,1 0 0,-1-1 0,1 1-1,-1 0 1,0 0 0,0 1 0,0-1-1,0 0 1,-3-2 0,1 3-34,1 1 1,-1-1 0,1 0-1,-1 1 1,1-1 0,-1 1-1,0 0 1,1 1 0,-1-1-1,0 0 1,1 1 0,-1 0-1,1 0 1,-1 0-1,1 0 1,0 1 0,-1-1-1,1 1 1,0 0 0,0 0-1,0 0 1,0 0 0,0 1-1,1-1 1,-4 4 0,-7 7-10,1 1 0,0 0 0,-14 23 1,20-28-61,1-1 0,0 2 0,1-1 0,-5 16 0,7-20-22,1 0 0,0-1 1,0 1-1,0 0 1,0 0-1,1 0 1,0 0-1,0 0 0,1 0 1,-1-1-1,3 11 1,-2-13 48,0-1 1,1 1-1,-1 0 1,1 0-1,0 0 1,-1-1-1,1 1 1,0-1-1,0 1 1,0-1-1,0 0 1,0 0-1,0 0 1,0 0-1,0 0 1,0 0-1,1-1 1,-1 1-1,0-1 1,1 1-1,-1-1 1,4 0-1,-1 1 27,0-1 0,0 0 0,0 0 0,0 0 0,0-1-1,0 1 1,0-1 0,0-1 0,9-2 0,-6-1-4,-1 0 1,0-1 0,0 0-1,-1 0 1,1 0 0,-2-1-1,1 0 1,0 0 0,-1 0-1,5-10 1,39-85-620,-46 95 580,15-34-101,-2-2 0,-2 0 0,-2 0 0,-2-1 1,-2 0-1,-2-1 0,1-70 0,-7 114 150,0 0 0,0 0 0,0 1 0,0-1 0,0 0 0,0 0 0,0 0 0,0 0 0,0 0 0,-1 0 0,1 1 0,0-1 0,-1 0 0,1 0 0,-1 0 0,1 1 0,-1-1 0,1 0 0,-1 0 0,1 1 0,-1-1 0,0 1 0,1-1 0,-1 0 0,0 1-1,0-1 1,1 1 0,-1 0 0,0-1 0,0 1 0,0 0 0,0-1 0,1 1 0,-1 0 0,0 0 0,0 0 0,0 0 0,0-1 0,0 1 0,0 1 0,0-1 0,-2 0-15,1 0-1,0 1 1,0-1 0,0 1-1,0-1 1,0 1-1,1 0 1,-1 0 0,0 0-1,0 0 1,0 0 0,1 0-1,-1 0 1,0 1 0,1-1-1,-3 3 1,-5 11 62,1 1 0,0-1-1,1 1 1,1 0 0,0 1 0,1 0 0,1 0 0,-4 29 0,3 13 1426,1 69-1,4-102-836,1 0-1,1-1 0,6 30 1,-5-44-521,0-1 1,0 1 0,1-1 0,1 0-1,-1 0 1,2 0 0,-1-1 0,1 0-1,1 0 1,8 10 0,-13-17-283,0 0-1,1 1 1,-1-1-1,1 0 1,-1 0-1,1 0 1,0-1 0,0 1-1,0-1 1,0 1-1,0-1 1,0 0-1,0 0 1,0 0 0,1-1-1,-1 1 1,0-1-1,0 0 1,5 0 0,16 0-4406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09.2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117 172 15343,'-37'-9'4409,"36"11"-4372,0 0 0,1 1 0,-1-1 1,0 0-1,1 1 0,-1-1 0,1 1 0,0-1 0,-1 0 1,1 1-1,1 3 0,-1-4-3,-37 320 878,21-219-778,-5 155 0,20-257-138,1 1 0,0-1 0,0 1 0,1 0 0,-1-1 0,0 1 0,0-1 0,1 1 0,-1-1-1,1 1 1,-1-1 0,1 1 0,0-1 0,0 1 0,-1-1 0,3 3 0,-2-4 2,0 1 0,-1-1 0,1 1 0,0-1 0,0 0 1,0 1-1,0-1 0,0 0 0,-1 1 0,1-1 0,0 0 0,0 0 0,0 0 0,0 0 1,0 0-1,0 0 0,0 0 0,0 0 0,0 0 0,2-1 0,2-1 20,0 0 0,0 0 0,0-1 0,-1 0 0,1 0 1,-1 0-1,1 0 0,6-7 0,21-27 122,-1 0 0,-1-2 0,-3-1 0,26-51 0,-41 72-125,39-73-271,-5-1-1,-3-3 1,39-130 0,-81 224 239,3-9-331,-1 0 0,0 0 0,-1 0-1,0 0 1,0-1 0,-1 1 0,-1-15-1,0 25 336,0 1-1,0 0 0,0 0 0,0 0 0,0 0 0,0 0 1,0 0-1,0-1 0,0 1 0,0 0 0,0 0 1,0 0-1,-1 0 0,1 0 0,0 0 0,0 0 1,0 0-1,0 0 0,0-1 0,0 1 0,0 0 0,0 0 1,0 0-1,-1 0 0,1 0 0,0 0 0,0 0 1,0 0-1,0 0 0,0 0 0,0 0 0,-1 0 1,1 0-1,0 0 0,0 0 0,0 0 0,0 0 1,0 0-1,0 0 0,0 0 0,-1 0 0,1 0 0,0 0 1,0 0-1,0 0 0,0 0 0,0 0 0,0 0 1,0 1-1,-1-1 0,1 0 0,0 0 0,0 0 1,0 0-1,0 0 0,0 0 0,0 0 0,0 0 0,0 0 1,0 1-1,0-1 0,0 0 0,-6 3-750,1 1 0,0 0 0,0 0 1,1 0-1,-1 1 0,1-1 0,0 1 0,0 0 0,-4 9 0,-23 32-5204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10.3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214 248 17008,'-1'0'126,"0"-1"1,0 1-1,0 0 1,1 0-1,-1 0 0,0-1 1,0 1-1,1 0 1,-1-1-1,0 1 0,1 0 1,-1-1-1,0 1 1,1-1-1,-1 1 0,1-1 1,-1 0-1,1 1 1,-1-1-1,1 0 0,-1 1 1,1-1-1,0 0 1,-1 1-1,1-1 0,0 0 1,-1 0-1,1 1 0,0-1 1,0 0-1,0 0 1,0 1-1,0-2 0,0-35-198,0 22 278,2-27-106,-1 27-195,0-1 0,-1 1 1,0-1-1,-5-24 0,4 38 98,1 1 1,-1 0-1,0-1 0,0 1 0,0 0 0,0 0 1,0 0-1,0 0 0,0 0 0,0 0 0,0 0 0,-1 0 1,1 0-1,0 1 0,-1-1 0,1 0 0,0 1 1,-1-1-1,1 1 0,-1-1 0,1 1 0,0 0 0,-1 0 1,1 0-1,-1-1 0,1 1 0,-1 1 0,1-1 1,-1 0-1,-1 1 0,-1-1-15,0 0 1,0 1 0,0 0-1,-1 0 1,1 0-1,1 0 1,-1 1-1,0 0 1,-7 3-1,1 4-5,1 0 0,0 0-1,0 1 1,1 0 0,0 0-1,1 1 1,0 0-1,0 1 1,2-1 0,-1 1-1,1 0 1,1 1 0,0-1-1,1 1 1,0 0 0,1-1-1,1 1 1,0 0 0,1 20-1,0-31 7,1 1-1,-1-1 1,1 0-1,-1 0 0,1 0 1,0 0-1,0 0 1,0 0-1,0 0 0,0 0 1,0 0-1,1 0 1,-1-1-1,0 1 1,1 0-1,0-1 0,-1 1 1,1-1-1,0 0 1,0 1-1,0-1 1,0 0-1,0 0 0,0 0 1,0-1-1,0 1 1,0 0-1,4 0 1,-2 0-48,0 0 1,1-1-1,-1 1 1,0-1 0,1 0-1,-1 0 1,1 0-1,-1-1 1,1 1-1,-1-1 1,0 0 0,0-1-1,1 1 1,4-3-1,-3-1 4,1 1 0,-1-1 0,0-1 0,0 1 0,-1-1-1,1 0 1,-1-1 0,-1 1 0,7-13 0,0-1-100,-1 0 1,9-25 0,-10 12 421,-9 33 112,-6 9 299,-2 2-656,1 1 0,0-1-1,1 1 1,0 0 0,0 1 0,2-1 0,-1 1-1,2 0 1,0 1 0,0-1 0,-1 22 0,4-33-26,1-1 1,-1 0-1,0 0 1,1 0 0,-1 0-1,0 0 1,1 0 0,0 0-1,-1 0 1,1 0-1,-1 0 1,1 0 0,0 0-1,0 0 1,0 0-1,-1-1 1,1 1 0,0 0-1,0 0 1,0-1-1,0 1 1,0-1 0,0 1-1,0-1 1,0 1 0,1-1-1,-1 0 1,0 0-1,0 1 1,0-1 0,0 0-1,0 0 1,1 0-1,1 0 1,1 0 6,0 0 0,0 0 0,0-1 0,1 1 1,-1-1-1,0 0 0,0 0 0,8-3 0,-6 0 33,0 0 1,0 0-1,0-1 1,0 0-1,-1 0 0,0-1 1,0 1-1,0-1 1,4-8-1,34-61-288,-35 59 38,-1 0 0,0-1 0,-1 1 0,-1-1 0,-1-1 0,0 1 0,-1-1-1,-1 1 1,0-22 0,-2 39 588,0 24-486,-1-22 104,1-1 0,0 1 0,0-1 0,0 1 0,1-1 0,-1 1 0,0-1 0,1 1 0,-1-1 0,1 1 0,-1-1 0,1 0 0,-1 1 0,1-1 0,0 0 0,0 1 0,0-1 0,0 0 0,0 0 0,0 0 0,1 1 0,1 0 15,0 0 1,1-1-1,-1 0 0,0 0 1,1 0-1,-1 0 1,5 1-1,9 2 8,-15-4-5,-1 1-1,0-1 1,0 1-1,0 0 0,0-1 1,0 1-1,0 0 0,0 0 1,0 0-1,0 0 1,0 0-1,0 0 0,0 0 1,-1 0-1,1 0 0,0 0 1,-1 0-1,1 0 1,-1 1-1,1-1 0,-1 0 1,0 0-1,1 1 0,-1-1 1,0 3-1,-1 37 375,1-32-253,-2 6-50,-1-1 0,0-1 0,0 1 1,-9 18-1,8-22 48,0 0-1,1 0 1,0 0-1,1 0 1,0 0-1,0 1 1,1-1 0,1 1-1,0 18 1,1-27-128,-1-1 1,0 1-1,1-1 1,-1 0-1,1 1 1,0-1-1,-1 0 1,1 1-1,0-1 1,0 0-1,0 0 1,0 0-1,0 0 1,0 0-1,0 0 1,0 0-1,0 0 1,0 0-1,1-1 1,1 2-1,1 0 2,-1-1 0,1 0 0,0 0 0,-1 0 0,1 0 0,0-1-1,7 1 1,-5-1 9,-1-1-1,1 1 1,-1-1-1,1 1 1,-1-1-1,1-1 1,-1 1-1,0-1 1,0 0-1,0 0 0,7-5 1,-1-3 17,-1 0 0,0-1 0,0 0 0,-1-1 1,-1 0-1,0 0 0,-1-1 0,0 0 0,0 0 0,5-21 0,-4 11 45,-2-1 0,-1 1 0,0-1 0,-2 0 0,0-39-1,-3 62 477,-5 4 448,0 2-950,1 1 0,0 0-1,0 0 1,0 1 0,0-1-1,1 1 1,0 0-1,1 0 1,-1 0 0,1 0-1,1 0 1,-2 11 0,0 11-77,2 54 0,1-51-15,0-30-34,0 1-1,0-1 0,0 1 0,1-1 0,-1 0 1,0 1-1,1-1 0,0 0 0,-1 0 1,1 1-1,0-1 0,0 0 0,1 0 1,-1 0-1,0 0 0,0 0 0,1 0 0,2 2 1,-2-2-310,0-1 1,0-1-1,0 1 1,0 0 0,0 0-1,0-1 1,0 1-1,0-1 1,0 1 0,0-1-1,0 0 1,0 0-1,0 0 1,0 0 0,0 0-1,0-1 1,0 1-1,0-1 1,0 1 0,0-1-1,0 0 1,0 1-1,2-2 1,32-23-10759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11.0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89 2 4644,'-17'-2'15375,"-1"2"-13966,-1 0-128,5 20-1248,2 11 31,4 2-128,8 3-1506,0-1-2113,8-6-7656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11.7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160 188 15150,'0'0'98,"0"0"0,0 0 0,0 0-1,-1 0 1,1 1 0,0-1 0,0 0 0,0 0-1,0 0 1,0 0 0,0 0 0,0 0-1,0 0 1,-1 0 0,1 0 0,0 0 0,0 0-1,0 0 1,0 0 0,0 0 0,0 0-1,-1 0 1,1 0 0,0 0 0,0 0 0,0 0-1,0 0 1,0 0 0,0 0 0,-1 0-1,1 0 1,0 0 0,0 0 0,0 0 0,0 0-1,0 0 1,0 0 0,0 0 0,-1 0-1,1 0 1,0 0 0,0-1 0,0 1 0,0 0-1,0 0 1,0 0 0,0 0 0,0 0-1,0 0 1,0 0 0,0 0 0,-1-1 0,1 1-1,0 0 1,0 0 0,0 0 0,0 0-1,0 0 1,0-1 0,3-12 1597,13-25-2676,-12 30 1554,0-3-581,0 0 0,0-1 0,-1 1 0,-1-1 0,0 0 0,-1 0 0,1-20 0,-2 31 8,-1 1 1,1-1 0,0 0-1,-1 0 1,1 1-1,-1-1 1,1 0 0,0 1-1,-1-1 1,0 0-1,1 1 1,-1-1 0,1 1-1,-1-1 1,0 1-1,1-1 1,-1 1 0,0 0-1,1-1 1,-1 1 0,0 0-1,0-1 1,1 1-1,-1 0 1,0 0 0,0 0-1,0 0 1,1 0-1,-1 0 1,0 0 0,0 0-1,0 0 1,1 0-1,-2 0 1,-2 0 2,0 1-1,0-1 1,1 1 0,-1-1-1,0 1 1,1 0 0,-5 2-1,0 2-12,-1 1 0,1 0 0,0 0 0,0 1 0,1 0 0,0 1 0,0-1 0,1 1 0,0 1 0,0-1 1,-5 11-1,3-3-19,1-1 0,0 1 0,1 0 0,0 0 0,-5 33 0,10-47 34,0 6-23,-1 1 1,1-1 0,0 1-1,1 0 1,0-1 0,1 1 0,2 12-1,-3-20 8,1 0-1,0-1 0,-1 1 1,1 0-1,0 0 1,0-1-1,0 1 0,0-1 1,0 1-1,0-1 0,0 1 1,0-1-1,0 0 1,0 1-1,0-1 0,0 0 1,0 0-1,0 0 0,0 1 1,0-1-1,0 0 1,0-1-1,0 1 0,2 0 1,26-6 35,-21 1-1,0 0-1,-1 0 1,0-1 0,0 0-1,0-1 1,-1 1 0,0-1-1,0 0 1,8-14-1,5-10 19,15-36 0,-30 61 10,-2 1-31,1-1 1,0 1-1,-1-1 1,0 1 0,-1-1-1,1 0 1,-1 0-1,1-7 1,-2 13 224,-5 12 165,-1 4-401,1 1 1,1 0 0,0-1-1,2 1 1,0 1 0,0-1-1,2 0 1,2 29 0,-2-45-40,0 1 1,0-1-1,1 0 1,-1 1 0,0-1-1,1 0 1,-1 1 0,1-1-1,-1 0 1,1 1-1,-1-1 1,1 0 0,0 0-1,0 0 1,0 0-1,0 1 1,0-1 0,0 0-1,0-1 1,0 1-1,0 0 1,0 0 0,0 0-1,1-1 1,-1 1-1,0-1 1,1 1 0,-1-1-1,0 1 1,3 0-1,-1-1-194,0 0 0,0 0 0,0 0-1,0 0 1,0-1 0,0 1 0,0-1-1,0 0 1,0 0 0,-1 0 0,1 0-1,0 0 1,-1-1 0,1 1 0,3-3-1,35-36-4500,8-20-2595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12.3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216 1 15791,'-9'7'345,"0"0"1,1 0-1,-1 1 1,2 1-1,-1 0 1,1 0-1,0 0 1,1 0-1,0 1 1,1 0-1,0 1 1,0-1-1,-5 19 1,-2 15-168,2 1 0,-5 52 0,5-32 8,-19 73-50,-8 60-96,37-198-40,0 0 0,0 0 0,0 1 0,-1-1-1,1 0 1,0 0 0,0 0 0,0 1 0,0-1 0,0 0-1,0 0 1,0 0 0,0 1 0,0-1 0,0 0 0,0 0-1,0 0 1,0 1 0,0-1 0,0 0 0,0 0-1,0 0 1,0 1 0,0-1 0,0 0 0,0 0 0,1 0-1,-1 1 1,0-1 0,0 0 0,0 0 0,0 0 0,0 0-1,1 1 1,-1-1 0,0 0 0,0 0 0,0 0-1,0 0 1,1 0 0,-1 0 0,0 0 0,0 1 0,1-1-1,8-9 69,15-24 117,-21 28-163,9-13 69,44-61 65,-50 72-173,1-1-1,0 1 1,0 0-1,1 1 1,-1 0-1,2 0 1,13-7-1,-21 12 6,1-1 0,0 1 0,1 0 0,-1 1 0,0-1 0,0 0 0,0 1 0,1-1 0,-1 1 0,0-1 0,0 1 0,1 0 0,-1 0 0,0 0 0,0 1 0,1-1 0,-1 0 0,0 1 0,0-1 0,5 3 0,-5-2 3,0 1 0,0-1 1,-1 1-1,1 0 0,0 0 1,-1 0-1,1 0 0,-1 0 1,0 0-1,0 0 0,1 0 1,-1 1-1,-1-1 0,1 0 1,0 1-1,0 2 0,1 10 35,0 1 1,-1 0-1,0 0 0,-3 26 1,1-38 1,0 8-8,-1-1 0,0 0 0,-1 1 0,0-1 0,-1 0 0,0-1 0,-1 1 0,0-1 0,-1 1 0,0-2 0,-14 19 0,19-26-14,0-1-1,0 0 0,0 1 1,0-1-1,0 0 1,0 0-1,0 0 1,0 0-1,0 0 1,-1 0-1,1 0 1,0 0-1,-1 0 1,1-1-1,-1 1 1,1 0-1,-1-1 1,1 1-1,-1-1 1,1 0-1,-1 1 1,0-1-1,1 0 1,-1 0-1,1 0 1,-1 0-1,0-1 1,1 1-1,-1 0 0,1 0 1,-1-1-1,1 1 1,-1-1-1,1 0 1,-1 1-1,1-1 1,0 0-1,-1 0 1,1 0-1,0 0 1,0 0-1,-1 0 1,1 0-1,0 0 1,0-1-1,0 1 1,0 0-1,0-2 1,-7-9-130,2 1 1,0-1-1,0 0 1,-6-19-1,9 24 73,-2 2-248,2 13-74,1 14 292,2-19 82,0 0 0,0 0 1,0-1-1,1 1 0,-1 0 0,1 0 0,-1-1 1,1 1-1,0-1 0,0 1 0,0-1 0,0 1 1,1-1-1,-1 1 0,1-1 0,-1 0 0,1 0 1,0 0-1,0 0 0,0 0 0,0 0 1,0 0-1,0-1 0,0 1 0,1-1 0,-1 0 1,1 1-1,-1-1 0,1 0 0,-1 0 0,1-1 1,0 1-1,-1-1 0,1 1 0,3-1 0,1 1 28,-1-1 0,1 0 0,-1-1 0,1 0-1,-1 0 1,1 0 0,-1-1 0,0 0-1,0 0 1,1 0 0,-2-1 0,1 0 0,0 0-1,8-7 1,18-17-46,-1-2-1,-2-1 1,0-2 0,31-45-1,81-151-157,-121 191 9,30-78-1,-45 102 148,-1-1 0,-1 0 0,0-1 0,0 1 0,-2 0 0,1-1 0,-2 1 0,0-1 0,-3-19 0,3 33 53,-1 0 1,1 1-1,-1-1 0,1 0 0,-1 1 0,1-1 0,-1 0 0,1 1 0,-1-1 0,0 1 0,1-1 1,-1 1-1,0-1 0,1 1 0,-1-1 0,0 1 0,0 0 0,1-1 0,-1 1 0,0 0 1,0 0-1,0-1 0,1 1 0,-1 0 0,0 0 0,0 0 0,-1 0 0,-25 4 485,22 0-521,0-1-1,0 1 1,0 0 0,1 0 0,0 0 0,-1 1 0,2-1 0,-1 1-1,-5 9 1,-28 54-57,33-60 60,-17 39 2,2 1 1,2 1-1,2 1 1,3 0-1,1 0 1,3 1 0,2 0-1,1 86 1,5-131-17,0 1 0,1-1 0,0 1 0,0-1 0,1 1 0,-1-1 0,1 0 0,1 0 0,-1 0 0,1 0 0,0 0 0,0 0 0,1-1 1,0 0-1,0 1 0,0-2 0,0 1 0,1 0 0,0-1 0,0 0 0,0 0 0,1 0 0,-1-1 0,1 1 0,0-1 0,0-1 0,0 1 0,0-1 0,0 0 0,0-1 1,1 1-1,12 0 0,-12-1-2,0 0 1,0-1 0,0 0-1,0 0 1,0-1 0,0 0-1,0 0 1,0-1 0,-1 0-1,1 0 1,0 0 0,-1-1-1,0 0 1,10-5 0,-7 1-43,-1-1 1,0 1 0,0-1 0,0-1 0,-1 1-1,0-1 1,-1 0 0,8-14 0,-1 0-74,-1-1 0,11-29 0,-19 44 104,-1-1 0,0 0 0,-1 1 0,0-1-1,-1 0 1,0 0 0,-1 0 0,0 0 0,-1-10 0,1 18 31,-1 1 0,1 0 1,-1 0-1,0-1 1,0 1-1,1 0 0,-1 0 1,0 0-1,0 0 0,0 0 1,0 0-1,0 0 1,0 0-1,0 0 0,-1 1 1,1-1-1,0 0 0,0 1 1,-1-1-1,1 1 1,0-1-1,-1 1 0,1 0 1,0-1-1,-1 1 0,1 0 1,0 0-1,-1 0 1,1 0-1,-1 0 0,1 0 1,0 0-1,-3 1 0,0 0 13,0-1-1,1 1 0,-1-1 0,1 1 1,-1 0-1,0 1 0,1-1 0,0 0 1,-1 1-1,1 0 0,-6 4 0,5-1-13,1 0 0,0 0 0,0 0 0,0 0 0,0 0 0,1 1 0,0-1 0,0 1 0,1 0 0,-1-1 0,1 1 0,0 9 0,-1 11 185,3 39 1,0-39-39,1-13-116,0-1 0,1 1-1,0-1 1,1 1 0,0-1-1,1-1 1,0 1 0,1 0 0,0-1-1,1 0 1,0-1 0,1 0-1,14 15 1,-21-23-226,1-1 1,-1 1-1,1 0 1,0-1-1,0 0 0,-1 1 1,1-1-1,0 0 1,0 0-1,0 0 0,0 0 1,0 0-1,0 0 1,1-1-1,-1 1 0,0-1 1,0 1-1,0-1 1,1 0-1,-1 0 0,0 0 1,0 0-1,1-1 1,-1 1-1,0 0 0,3-2 1,14-11-5068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12.9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115 1 15022,'-16'58'2338,"2"22"33,1 15-450,3 16-671,-2 11-289,-3 3-609,3-10-416,4-15-321,2-20-1568,-2-11-2371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2.9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9001,'1'169'9013,"0"-2"-6890,1 165-1958,35 121 8,-13-237-250,-18-70 94,-5-83-3098,-1-49 1613,-3-2-5707,-5-7-619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3.4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95 11082,'130'-1'5414,"65"-14"-3690,-47-5-1506,320-31 584,-453 52-803,-12-1-11,0 1 0,0-1-1,0 0 1,0 0 0,0 0 0,0-1-1,0 1 1,0-1 0,4-1 0,-6-2-1122,-4 3-3583,-13 1-2752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5.0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1 13325,'0'16'1409,"-4"19"-1153,0 1 609,4 11 192,0 10-352,0 3 63,8 7-351,6 0-257,0 3-32,-1-5-192,-5-5 96,-2-5-128,-2-11-192,-4-14-193,0-8-255,0-11-1314,0-4-1057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5.3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17 15407,'0'0'3875,"21"0"-3939,15-2 320,7-2-159,7 1 31,-7-1-160,-4 2-161,-9 0-1312,-9 2-577,-9 0-833,-8 0-2530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5.6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 11851,'0'0'3652,"6"0"-3268,19 0 833,7 0 160,7-6-255,4 6-33,2-3-353,2 3-512,-2 0-127,-2 0-226,-6 0-960,-6 0-672,-2 7-1154,-5-2-2979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6.0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15695,'4'84'3957,"11"41"-2222,3 39-1550,-16-30-143,4 44-948,-4-165-526,1-14-1869,1-21-1949,-1-23-4706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6.3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3 14574,'9'-2'4126,"16"2"-4580,-20 0 839,10 0-346,1 1-1,-1 1 1,1 0-1,-1 1 1,0 1 0,0 0-1,-1 1 1,24 11 0,-34-14-46,1 0 0,-1 0 1,0 1-1,0-1 0,0 1 1,-1 0-1,1 0 0,-1 1 1,1-1-1,-1 1 0,0-1 1,-1 1-1,1 0 0,0 0 1,-1 0-1,0 1 0,0-1 1,-1 0-1,1 1 1,-1-1-1,0 1 0,0 0 1,0-1-1,-1 1 0,1 0 1,-1 0-1,0-1 0,-1 1 1,1 0-1,-1-1 0,0 1 1,-2 7-1,-1-2 43,-1 0 0,0-1 0,0 1 0,0-1 1,-2 0-1,1 0 0,-15 14 0,4-6 10,-1 0 0,-29 20 0,40-32 19,0-1-1,0 0 0,0-1 1,-1 1-1,1-2 1,-1 1-1,0-1 1,0 0-1,0 0 1,0-1-1,0 0 0,0-1 1,-13 0-1,15-15-1306,5 11-4819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7.2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111 77 13421,'0'0'4350,"0"4"-3346,-1 10-536,0-1 1,-8 28-1,-2 16 375,-36 283-181,46-319-989,0-9-134,1-23 90,-2-114-2750,7-174-260,-4 289 3496,0 0 1,1 0-1,0 1 0,0-1 1,1 1-1,1 0 0,8-17 1,-10 22-69,1 0 0,-1 1 1,1 0-1,0-1 0,0 1 1,0 0-1,0 0 0,1 1 1,-1-1-1,1 1 0,-1-1 1,1 1-1,0 0 0,0 1 0,0-1 1,0 1-1,0-1 0,1 1 1,-1 1-1,5-2 0,2 1 3,1 1-1,-1 0 0,1 1 0,-1 0 0,0 0 0,1 2 0,-1-1 1,0 1-1,0 1 0,17 8 0,-24-11-50,0 1 1,0 0-1,-1 1 1,1-1-1,-1 1 1,1-1-1,-1 1 1,0 0-1,0 0 1,0 1-1,-1-1 0,1 1 1,-1-1-1,0 1 1,0 0-1,0 0 1,0-1-1,0 1 1,-1 1-1,0-1 1,0 0-1,0 0 0,-1 0 1,1 1-1,-1-1 1,0 0-1,0 1 1,0-1-1,-1 0 1,0 0-1,-1 7 1,0-7 33,1 0 0,-1 0 0,0 0 0,-1 0 1,1 0-1,0 0 0,-1-1 0,0 1 0,0-1 0,0 0 1,-7 5-1,-44 30 407,40-29-264,-32 18 1137,-74 34 0,120-61-1238,8 2-1618,5 0 1348,1 1 0,0 0 0,-1 2 0,0-1 0,0 1 0,0 1-1,-1 1 1,0-1 0,0 2 0,-1 0 0,20 17 0,-23-18-67,-1 0 0,-1 1 0,1 0 0,-1 0 0,0 1 0,-1 0 0,0 0 0,-1 0 0,1 0 0,-2 1 0,1 0 0,-2-1 0,1 1 0,-1 0 0,-1 1 0,2 18 0,-4-21 533,0-1 1,-1 1 0,0 0 0,0-1 0,0 0 0,-1 1 0,0-1 0,-1 0 0,0 0 0,0-1 0,0 1 0,-1-1 0,1 0 0,-1 0 0,-1-1-1,1 1 1,-1-1 0,0 0 0,-7 4 0,-6 4 575,-1 0 1,0-2-1,0 0 0,-1-1 0,-27 8 0,39-14-905,-1-1-1,-1-1 0,1 0 1,0 0-1,0-1 0,-1 0 0,-16-1 1,25-4-3973,2-12-5055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8.3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41 188 2787,'-12'-12'9730,"10"11"-9281,1 0 0,-1 0 0,1 0 0,-1-1 0,1 1-1,0 0 1,-1-1 0,1 0 0,0 1 0,0-1 0,0 0-1,0 1 1,0-1 0,0 0 0,0-4 566,-3-3-1090,4 8 59,-1 1 0,1-1-1,0 1 1,-1 0-1,1-1 1,0 1 0,-1-1-1,1 1 1,0-1-1,-1 1 1,1-1-1,0 0 1,0 1 0,0-1-1,0 1 1,-1-1-1,1 1 1,0-1 0,0 0-1,0 1 1,0-1-1,0 1 1,0-1 0,1 1-1,-1-1 1,0 0-1,0 1 1,1-1 0,269-18 768,53-6-677,-137 2-152,468-32-1549,-673 64-9302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03:41.1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181 35 11307,'-6'-5'5002,"6"-5"-4038,0 9-1004,0 1-1,0-1 1,1 1-1,-1-1 1,0 0-1,0 1 0,0-1 1,0 1-1,0-1 1,0 1-1,0-1 1,0 1-1,0-1 1,0 0-1,0 1 0,0-1 1,0 1-1,-1-1 1,1 1-1,0-1 1,0 1-1,-1-1 1,1 1-1,0-1 0,0 1 1,-1-1-1,1 1 1,-1 0-1,1-1 1,0 1-1,-1-1 1,1 1-1,-1 0 0,1-1 1,-1 1-1,1 0 1,-2-1-1,-3 1 31,0-1 0,0 1 0,0 0 0,0 1 0,0-1 0,0 1 0,0 0 0,0 0 0,0 0 0,0 1 0,0 0 0,0 0 0,-6 4 0,5-2 13,0 1 0,1 0 0,-1 0 1,1 0-1,0 1 0,1 0 0,-1 0 0,-5 11 0,3-5-19,0-1-1,2 1 1,-7 17 0,11-24 11,-1 1 0,1-1 0,0 0 1,0 1-1,0-1 0,1 0 0,0 1 0,0-1 1,0 0-1,1 1 0,1 5 0,1-10 70,0 0-1,0 0 1,-1 0-1,1-1 1,0 1-1,0-1 1,0 0-1,0 0 1,0 0-1,0 0 1,4-1 0,0 1 52,-4-1-80,-1 1 0,0 0 0,1-1 1,-1 0-1,0 0 0,0 1 0,0-1 0,1-1 1,-1 1-1,0 0 0,0 0 0,-1-1 0,1 1 1,3-3-1,25-30 488,-16 17-428,-7 9-33,1-1-24,0 0 0,0 0 0,1 1 0,1 0 0,15-10 0,-23 17 46,-1 1 1,0-1-1,0 1 1,1-1-1,-1 1 1,0 0-1,1 0 0,-1 0 1,0 0-1,1 0 1,-1 0-1,0 0 1,1 0-1,-1 0 0,0 0 1,1 1-1,-1-1 1,0 1-1,0-1 1,1 1-1,-1-1 0,0 1 1,0 0-1,1 1 1,27 26 336,-13-11-429,56 38-1371,-21-26-4207,-20-18-3646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0.3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9961,'23'254'6400,"-6"-110"-5539,34 754-88,-24-348-655,1-250-476,90 395 1,-98-588-1480,-10-38-2129,-9-49 731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0.8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1 247 10090,'0'-1'92,"0"0"1,0 0 0,1 0 0,-1 0 0,0 0 0,0 0 0,1 0 0,-1 1 0,1-1 0,-1 0 0,1 0 0,-1 0 0,1 0 0,0 1 0,-1-1 0,1 0 0,0 1 0,0-1-1,-1 0 1,1 1 0,0-1 0,0 1 0,0-1 0,0 1 0,0 0 0,1-1 0,33-7-157,-18 5 576,318-53 2817,7 27-3321,-116 13-35,734-62-326,-649 51-738,368 18-1,-570 9-1588,-95 0-1286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2.4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1 876 2562,'6'6'11258,"9"-6"-9069,12-6-2839,-3-9 729,0-1 1,-1-1-1,40-39 1,-8 7-84,492-382 330,-494 392-244,1 2 0,2 2 0,114-51 0,-123 67-21,0 3 0,1 2 0,0 1 0,1 3 0,88-6 0,388 10-243,-303 8 76,-146 2 16,0 3 1,-1 4 0,118 32-1,-140-27 96,0 1-1,56 29 1,98 57 21,-158-77-23,256 165 16,-231-140 14,-39-24 39,0 1 1,-2 3 0,37 42 0,1 0 42,-65-67-95,-1-1 0,1 1 0,1-2 0,-1 1 1,1-1-1,0 0 0,9 4 0,15-2-4509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5.2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27 145 7976,'-26'0'9432,"35"0"-9325,594-13 1959,-348-6-2060,341-69-1,-580 84 36,-9 2-50,1 0-1,-1 1 1,0 0-1,0 0 0,12 1 1,-35-7-5474,7 1-634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5.6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7111,'1'31'8642,"6"19"-5243,2 27-2943,29 507 435,-37-562-858,-1-15-65,0 1 0,1-1 0,0 0-1,0 0 1,3 10 0,-4-17-352,4-11-4015,-4-6 614,0-7-2701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6.1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3171,'0'0'5300,"2"8"-4114,7 41 1947,4 19-976,9 117 0,-22-20-1602,-2-96-445,3 1-1,3-1 1,18 102-1,-20-165-324,11 41 509,-12-46-472,-1 1-1,1-1 0,0 1 0,-1-1 1,1 0-1,0 1 0,0-1 1,0 0-1,0 1 0,0-1 1,0 0-1,0 0 0,0 0 1,0 0-1,1 0 0,-1 0 1,0 0-1,1 0 0,-1-1 0,1 1 1,-1 0-1,1-1 0,-1 0 1,3 1-1,4-2-4225,-1-7-2979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6.6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1 148 9513,'1'-1'6281,"12"0"-6028,105-3 638,117-18 0,116-35 1412,-209 33-1989,32-14-560,-173 38-121,4-1 737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7.0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4164,'2'21'9236,"4"7"-4154,4 13-2795,10 27-3049,5 22 1254,33 176 30,-46-197-2088,2 133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7.8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166 0 8712,'-66'0'6200,"-33"0"-2230,102 6-4376,23 2 291,-1-1 1,1-1-1,39 3 0,8 2-66,151 44-978,-223-55 1165,-1 0-1,0 0 1,1 0-1,-1 0 1,0 0-1,1 0 1,-1 0-1,0 0 1,1 0-1,-1 0 1,0 1-1,1-1 1,-1 0-1,0 0 1,0 0-1,1 1 1,-1-1-1,0 0 1,0 0-1,1 0 1,-1 1-1,0-1 1,0 0 0,0 1-1,1-1 1,-1 0-1,0 1 1,0-1-1,0 0 1,0 0-1,0 1 1,0 0-1,-8 6 412,-21 2 340,27-8-725,-13 3-15,-122 39 81,116-35-47,1 1-1,0 0 1,0 2 0,-25 18-1,43-29-63,1 1-1,0 0 0,0 0 1,0 0-1,0 0 0,0 0 0,0 0 1,0 0-1,0 0 0,0 0 0,0 1 1,0-1-1,1 0 0,-1 0 0,1 1 1,-1-1-1,1 0 0,-1 1 0,1-1 1,0 1-1,-1-1 0,1 1 1,0-1-1,0 0 0,0 1 0,0-1 1,1 1-1,-1-1 0,0 1 0,0-1 1,2 3-1,1 1-74,0 1 0,1 0 0,0-1 0,0 1 0,0-1 0,6 4 0,-6-4 149,1-1-1,-1 1 1,0 0-1,0 0 1,-1 0-1,0 0 1,3 7-1,4 21 464,-2 0-1,-2 1 1,4 56 0,-6 106 1217,-5-141-1391,1-16-193,-1-19-181,0 0-1,2 0 0,0 1 0,1-1 0,2 0 0,7 27 1,-11-46-815,0-16-14845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8.1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1 196 6374,'2'-1'5733,"30"-9"-4033,45-7 0,-9 3-316,207-70 439,-116 32-1506,-150 49-860,36-10 1635,-32 11-2748,-18 9-4358,-15 9 350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03:42.0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362 474 9321,'-1'0'245,"0"-1"0,-1 1 0,1 0 0,0 0 0,0-1 0,0 1 0,0-1 0,0 1 0,0-1-1,0 1 1,0-1 0,0 0 0,0 1 0,0-1 0,0 0 0,1 0 0,-1 0 0,0 0 0,0 0 0,1 0 0,-2-1 0,-13-31 2,-1-1-187,13 31-12,0-1-1,0 1 1,-1 1 0,1-1 0,-1 0 0,1 1-1,-1 0 1,0 0 0,0 0 0,0 0-1,0 0 1,0 1 0,0 0 0,-1 0 0,1 0-1,0 0 1,-1 1 0,1 0 0,-1 0-1,1 0 1,0 0 0,-1 1 0,-6 1 0,3 0 18,-1 1 1,1 0 0,0 0 0,1 0 0,-1 1-1,1 1 1,-1-1 0,1 1 0,1 0 0,-1 1 0,-7 7-1,1 1-59,0 0-1,1 1 0,1 1 1,-18 32-1,24-37-3,0 0-1,1 0 0,0 1 1,1 0-1,0 0 1,1 0-1,0 0 0,0 23 1,1-21 21,1-8-48,0 0-1,0 1 1,0-1 0,3 11 0,-3-16 16,0 1 1,1-1 0,-1 1-1,1-1 1,0 0 0,-1 1-1,1-1 1,0 0 0,0 0-1,0 0 1,0 1 0,0-1-1,0 0 1,0 0-1,0 0 1,0-1 0,0 1-1,1 0 1,-1 0 0,0-1-1,0 1 1,1 0 0,-1-1-1,1 1 1,1-1-1,1 1 14,0-1 0,0 1 0,0-1 0,0 0-1,0 0 1,0-1 0,1 1 0,-1-1-1,0 0 1,-1 0 0,1 0 0,0-1 0,0 1-1,0-1 1,-1 0 0,1 0 0,-1 0-1,1-1 1,-1 1 0,4-5 0,5-5 36,0-1-1,-1 0 1,14-24 0,-17 25-37,45-68-415,-4-2 1,-3-3-1,65-171 0,-106 242 724,-1 0 1,0 0-1,-1 0 0,-1 0 0,0-1 0,0-17 1,-16 40 197,4 3-467,1-1-1,0 1 1,0 0 0,1 1-1,1 0 1,0 1-1,1-1 1,0 1 0,-5 19-1,0 3 76,2 0 0,-7 53 0,11-32 11,2 59 0,2-110-150,1-1 0,1 1-1,-1 0 1,1 0 0,0-1 0,0 1 0,0 0 0,1-1 0,-1 1-1,1-1 1,0 1 0,0-1 0,1 0 0,3 5 0,-3-6-29,0 0 1,0 0-1,1-1 1,-1 1-1,0-1 1,1 0-1,0 0 1,0 0-1,-1 0 1,1-1-1,0 1 1,0-1-1,1 0 1,-1 0-1,0-1 1,6 1-1,11 1-1904,0-2 0,36-3 0,-4-9-6995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8.5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57 9929,'0'4'6150,"0"-1"-5637,4 1-353,12 0 480,7-1 738,6-3-1058,3 0 257,9-1-65,4-14-192,-2-3-256,-6 3-640,-6 2-1826,-10 4-2595,-7 6-5029</inkml:trace>
  <inkml:trace contextRef="#ctx0" brushRef="#br0" timeOffset="1">385 35 16303,'0'0'2787,"4"2"-2371,2-2-544,-2 0-96,0 0-961,-2 0-320,1 0-1634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9.6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0 131 6054,'0'0'1276,"36"0"5952,144-8-3636,86-23-3747,-231 26 348,264-43-169,-122 18 32,-134 25 162,88 2 0,-84 3 275,-46 0-392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50.2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135 84 7976,'-2'-2'598,"-1"0"1,0 0-1,1 1 1,-1-1-1,0 1 1,0-1-1,0 1 1,0 0-1,0 0 1,0 0-1,-3 0 1,2 1-353,0-1 1,-1 1-1,1 0 1,0 0-1,0 1 0,0-1 1,0 1-1,-5 1 1,6-1-236,0 0 1,0 0-1,0 0 1,0 0-1,1 1 1,-1-1-1,0 1 1,1 0-1,-1 0 1,1 0-1,0 0 1,0 0-1,-1 0 1,1 0 0,1 1-1,-1-1 1,0 1-1,1 0 1,-1-1-1,1 1 1,0 0-1,0 0 1,0 0-1,0 0 1,0 3-1,0-3 4,0 1 0,1-1 0,0 1 0,-1-1 0,1 1 0,1-1 0,-1 1 0,0-1 0,1 0 0,0 1 0,0-1-1,0 1 1,0-1 0,0 0 0,1 0 0,-1 0 0,1 0 0,0 0 0,0 0 0,0 0 0,0 0 0,1-1 0,-1 1-1,1-1 1,-1 0 0,1 0 0,0 0 0,0 0 0,0 0 0,0 0 0,0-1 0,0 0 0,1 1 0,-1-1 0,0 0-1,1-1 1,-1 1 0,5 0 0,-1 0 28,0 0 0,0 0-1,1 0 1,-1-1 0,0 0-1,0 0 1,14-3 0,-18 2-26,0 0 0,0 0 0,0 0 0,0 0 0,0-1 0,-1 1 0,1-1 0,0 0 1,-1 0-1,1 0 0,-1 0 0,1 0 0,-1 0 0,0-1 0,0 1 0,0-1 0,-1 0 0,1 1 0,2-6 1,-1 0 47,0 0 0,0 0 0,-1 0 1,0 0-1,0 0 0,-1 0 0,0 0 1,-1-1-1,0 1 0,-1-12 1,1 16-115,-1 0 0,0 0 0,1 1 0,-1-1 0,-1 1 0,1-1 0,-1 1 0,1-1 0,-1 1 0,0 0 0,0 0 0,0 0 0,-1 0 0,1 0 0,-1 0 0,1 1 0,-1-1 0,0 1 0,0 0 0,0 0 0,0 0 0,-1 0 0,1 0 0,0 1 0,-5-2 0,-2 1-1030,-1-1 0,0 2 0,0-1-1,0 2 1,-20 0 0,-20 3-6891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53.3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8392,'0'47'1489,"-1"28"681,15 122 0,48 167 241,61 511-722,-114-735-1548,5 80 301,49 251 0,-13-142-531,-44-187-3206,-6-125 300,0-9-2989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54.0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1 184 9449,'17'-2'5585,"87"-1"-5442,189-6 294,-20 0-345,134 10-60,244-4-1853,-577-1 1526,107-21-1,67-30 355,14-3 553,-214 51-588,0 1 0,0 3 0,55 3 0,-102-1-107,0 1 0,0 0 0,0 0 0,0 0 0,1 1 0,-1-1-1,0 0 1,0 0 0,0 1 0,0-1 0,0 0 0,0 1 0,0-1 0,0 1-1,0-1 1,0 1 0,0 0 0,0-1 0,-1 1 0,3 2 0,0 5-3040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02.4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11147,'3'25'4966,"9"12"-3601,1 9-1242,-7 8 619,-2 92 0,-4-69-518,0-33-187,-1-22-389,2 1-1,4 31 1,-5-54 273,0 0-1,0 0 0,0 1 0,0-1 1,0 0-1,0 0 0,0 0 0,0 0 1,0 0-1,0 0 0,0 1 1,0-1-1,0 0 0,0 0 0,0 0 1,0 0-1,0 0 0,1 0 1,-1 0-1,0 0 0,0 1 0,0-1 1,0 0-1,0 0 0,0 0 0,1 0 1,-1 0-1,0 0 0,0 0 1,0 0-1,0 0 0,0 0 0,0 0 1,1 0-1,-1 0 0,0 0 0,0 0 1,0 0-1,0 0 0,0 0 1,1 0-1,-1 0 0,0 0 0,0 0 1,0 0-1,0 0 0,0 0 0,0 0 1,1 0-1,-1-1 0,0 1 1,0 0-1,0 0 0,0 0 0,0 0 1,0 0-1,0 0 0,0 0 0,0-1 1,1 1-1,3-9-6267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02.8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44 12620,'0'-2'3043,"0"-1"-2274,18-1-513,13-1-96,6-3 224,2 3 1,-1-1-289,-3 3 32,-6-1-192,-5 2 32,-7 2-417,-5-2-351,-4 2 351,-6 0-736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03.2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11531,'0'0'4260,"15"2"-3716,9-2 417,3 1-256,4-1 0,3 2-545,3-2-128,2 0-352,0 0-1058,-4 0-1216,-2-3-3524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03.6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66 12940,'-5'21'1618,"1"-1"-1,-1 32 1,7 89-6,4-92-1726,2 0 0,24 82 0,-34-174-4845,-24-53 2565,17 71 1534,1-1-1,-7-50 1,12 47 666,1-1 1,1 1-1,6-50 1,-5 74 241,1 1 1,1 0-1,-1-1 1,1 1 0,-1 0-1,1 0 1,0 0 0,1 0-1,-1 0 1,1 1 0,0-1-1,-1 1 1,2 0-1,-1-1 1,0 2 0,1-1-1,-1 0 1,1 0 0,0 1-1,-1 0 1,1 0-1,1 0 1,3-1 0,3-1 77,0 1 0,0 1 1,0 0-1,1 0 1,-1 1-1,0 0 0,23 2 1,-30 0-37,-1 0 0,0 0 1,0 0-1,0 0 0,0 0 0,0 1 1,0-1-1,0 1 0,0 0 1,-1 0-1,1 0 0,-1 0 0,1 0 1,-1 0-1,0 1 0,0-1 1,0 1-1,0 0 0,0 0 1,0-1-1,-1 1 0,0 0 0,1 0 1,-1 1-1,0-1 0,-1 0 1,1 0-1,0 0 0,-1 1 0,0-1 1,0 0-1,0 1 0,0-1 1,-1 6-1,0-7-10,0 0 0,0 0 0,0 0 1,-1 0-1,1-1 0,0 1 0,-1-1 0,1 1 0,-1-1 0,1 1 0,-1-1 1,0 0-1,0 0 0,0 0 0,-3 2 0,-37 14 720,27-12-384,-68 22 1490,54-19-913,-38 16 0,67-24-1028,0 0 0,-1 0-1,1 1 1,0-1 0,0 0 0,0 1 0,0-1-1,-1 0 1,1 1 0,0-1 0,0 0-1,0 1 1,0-1 0,0 0 0,0 1 0,0-1-1,0 0 1,0 1 0,0-1 0,0 0 0,0 1-1,0-1 1,0 0 0,0 1 0,0-1-1,0 0 1,0 1 0,1-1 0,-1 0 0,0 0-1,0 1 1,0-1 0,1 0 0,-1 1 0,0-1-1,0 0 1,1 0 0,-1 1 0,11 10-2964,10 1-1347,3 0-2246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03.9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1 485 12780,'0'0'1564,"1"-3"-331,22-55-488,19-78-1,11-28-615,-46 144-5,-1 3 262,1 0 1,0 1-1,2 0 0,11-18 0,-20 33-384,0 1 1,1 0-1,-1 0 0,0-1 0,0 1 1,1 0-1,-1 0 0,0 0 0,1-1 1,-1 1-1,0 0 0,1 0 0,-1 0 0,0 0 1,1 0-1,-1 0 0,0 0 0,1 0 1,-1 0-1,0 0 0,1 0 0,-1 0 1,0 0-1,1 0 0,-1 0 0,0 0 1,1 0-1,-1 0 0,0 0 0,1 0 0,-1 0 1,0 1-1,1-1 0,-1 0 0,0 0 1,0 0-1,1 1 0,-1-1 0,0 0 1,0 0-1,1 1 0,-1-1 0,0 0 1,0 0-1,0 1 0,1-1 0,-1 0 0,0 1 1,0-1-1,0 0 0,0 1 0,0-1 1,0 0-1,0 1 0,0-1 0,0 0 1,0 1-1,0-1 0,0 1 0,7 21 142,-7-21-144,41 260 616,-35-215-586,-2-3-1018,-2 47 1,-2-89 873,0-1 0,0 1 0,0-1 1,0 0-1,0 1 0,0-1 1,0 1-1,0-1 0,-1 0 1,1 1-1,0-1 0,0 0 1,0 1-1,-1-1 0,1 0 1,0 1-1,-1-1 0,1 0 1,0 0-1,0 1 0,-1-1 0,1 0 1,0 0-1,-1 0 0,1 1 1,-1-1-1,1 0 0,0 0 1,-1 0-1,1 0 0,-1 0 1,1 0-1,0 0 0,-1 0 1,-2 1-772,-11 3-4346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customXml" Target="../ink/ink346.xml"/><Relationship Id="rId18" Type="http://schemas.openxmlformats.org/officeDocument/2006/relationships/image" Target="../media/image285.png"/><Relationship Id="rId3" Type="http://schemas.openxmlformats.org/officeDocument/2006/relationships/customXml" Target="../ink/ink341.xml"/><Relationship Id="rId21" Type="http://schemas.openxmlformats.org/officeDocument/2006/relationships/customXml" Target="../ink/ink350.xml"/><Relationship Id="rId7" Type="http://schemas.openxmlformats.org/officeDocument/2006/relationships/customXml" Target="../ink/ink343.xml"/><Relationship Id="rId12" Type="http://schemas.openxmlformats.org/officeDocument/2006/relationships/image" Target="../media/image282.png"/><Relationship Id="rId17" Type="http://schemas.openxmlformats.org/officeDocument/2006/relationships/customXml" Target="../ink/ink348.xml"/><Relationship Id="rId2" Type="http://schemas.openxmlformats.org/officeDocument/2006/relationships/image" Target="../media/image18.png"/><Relationship Id="rId16" Type="http://schemas.openxmlformats.org/officeDocument/2006/relationships/image" Target="../media/image284.png"/><Relationship Id="rId20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11" Type="http://schemas.openxmlformats.org/officeDocument/2006/relationships/customXml" Target="../ink/ink345.xml"/><Relationship Id="rId5" Type="http://schemas.openxmlformats.org/officeDocument/2006/relationships/customXml" Target="../ink/ink342.xml"/><Relationship Id="rId15" Type="http://schemas.openxmlformats.org/officeDocument/2006/relationships/customXml" Target="../ink/ink347.xml"/><Relationship Id="rId10" Type="http://schemas.openxmlformats.org/officeDocument/2006/relationships/image" Target="../media/image281.png"/><Relationship Id="rId19" Type="http://schemas.openxmlformats.org/officeDocument/2006/relationships/customXml" Target="../ink/ink349.xml"/><Relationship Id="rId4" Type="http://schemas.openxmlformats.org/officeDocument/2006/relationships/image" Target="../media/image278.png"/><Relationship Id="rId9" Type="http://schemas.openxmlformats.org/officeDocument/2006/relationships/customXml" Target="../ink/ink344.xml"/><Relationship Id="rId14" Type="http://schemas.openxmlformats.org/officeDocument/2006/relationships/image" Target="../media/image283.png"/><Relationship Id="rId22" Type="http://schemas.openxmlformats.org/officeDocument/2006/relationships/image" Target="../media/image2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13" Type="http://schemas.openxmlformats.org/officeDocument/2006/relationships/customXml" Target="../ink/ink356.xml"/><Relationship Id="rId3" Type="http://schemas.openxmlformats.org/officeDocument/2006/relationships/customXml" Target="../ink/ink351.xml"/><Relationship Id="rId7" Type="http://schemas.openxmlformats.org/officeDocument/2006/relationships/customXml" Target="../ink/ink353.xml"/><Relationship Id="rId12" Type="http://schemas.openxmlformats.org/officeDocument/2006/relationships/image" Target="../media/image1211.png"/><Relationship Id="rId2" Type="http://schemas.openxmlformats.org/officeDocument/2006/relationships/image" Target="../media/image19.png"/><Relationship Id="rId16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0.png"/><Relationship Id="rId11" Type="http://schemas.openxmlformats.org/officeDocument/2006/relationships/customXml" Target="../ink/ink355.xml"/><Relationship Id="rId5" Type="http://schemas.openxmlformats.org/officeDocument/2006/relationships/customXml" Target="../ink/ink352.xml"/><Relationship Id="rId15" Type="http://schemas.openxmlformats.org/officeDocument/2006/relationships/customXml" Target="../ink/ink357.xml"/><Relationship Id="rId10" Type="http://schemas.openxmlformats.org/officeDocument/2006/relationships/image" Target="../media/image1200.png"/><Relationship Id="rId4" Type="http://schemas.openxmlformats.org/officeDocument/2006/relationships/image" Target="../media/image1170.png"/><Relationship Id="rId9" Type="http://schemas.openxmlformats.org/officeDocument/2006/relationships/customXml" Target="../ink/ink354.xml"/><Relationship Id="rId14" Type="http://schemas.openxmlformats.org/officeDocument/2006/relationships/image" Target="../media/image12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62.xml"/><Relationship Id="rId18" Type="http://schemas.openxmlformats.org/officeDocument/2006/relationships/image" Target="../media/image1360.png"/><Relationship Id="rId26" Type="http://schemas.openxmlformats.org/officeDocument/2006/relationships/image" Target="../media/image1400.png"/><Relationship Id="rId39" Type="http://schemas.openxmlformats.org/officeDocument/2006/relationships/customXml" Target="../ink/ink375.xml"/><Relationship Id="rId21" Type="http://schemas.openxmlformats.org/officeDocument/2006/relationships/customXml" Target="../ink/ink366.xml"/><Relationship Id="rId34" Type="http://schemas.openxmlformats.org/officeDocument/2006/relationships/image" Target="../media/image1440.png"/><Relationship Id="rId42" Type="http://schemas.openxmlformats.org/officeDocument/2006/relationships/image" Target="../media/image1480.png"/><Relationship Id="rId47" Type="http://schemas.openxmlformats.org/officeDocument/2006/relationships/customXml" Target="../ink/ink379.xml"/><Relationship Id="rId50" Type="http://schemas.openxmlformats.org/officeDocument/2006/relationships/image" Target="../media/image296.png"/><Relationship Id="rId55" Type="http://schemas.openxmlformats.org/officeDocument/2006/relationships/customXml" Target="../ink/ink383.xml"/><Relationship Id="rId7" Type="http://schemas.openxmlformats.org/officeDocument/2006/relationships/customXml" Target="../ink/ink359.xml"/><Relationship Id="rId2" Type="http://schemas.openxmlformats.org/officeDocument/2006/relationships/image" Target="../media/image104.png"/><Relationship Id="rId16" Type="http://schemas.openxmlformats.org/officeDocument/2006/relationships/image" Target="../media/image1350.png"/><Relationship Id="rId29" Type="http://schemas.openxmlformats.org/officeDocument/2006/relationships/customXml" Target="../ink/ink370.xml"/><Relationship Id="rId11" Type="http://schemas.openxmlformats.org/officeDocument/2006/relationships/customXml" Target="../ink/ink361.xml"/><Relationship Id="rId24" Type="http://schemas.openxmlformats.org/officeDocument/2006/relationships/image" Target="../media/image1390.png"/><Relationship Id="rId32" Type="http://schemas.openxmlformats.org/officeDocument/2006/relationships/image" Target="../media/image1430.png"/><Relationship Id="rId37" Type="http://schemas.openxmlformats.org/officeDocument/2006/relationships/customXml" Target="../ink/ink374.xml"/><Relationship Id="rId40" Type="http://schemas.openxmlformats.org/officeDocument/2006/relationships/image" Target="../media/image1470.png"/><Relationship Id="rId45" Type="http://schemas.openxmlformats.org/officeDocument/2006/relationships/customXml" Target="../ink/ink378.xml"/><Relationship Id="rId53" Type="http://schemas.openxmlformats.org/officeDocument/2006/relationships/customXml" Target="../ink/ink382.xml"/><Relationship Id="rId5" Type="http://schemas.openxmlformats.org/officeDocument/2006/relationships/customXml" Target="../ink/ink358.xml"/><Relationship Id="rId10" Type="http://schemas.openxmlformats.org/officeDocument/2006/relationships/image" Target="../media/image1320.png"/><Relationship Id="rId19" Type="http://schemas.openxmlformats.org/officeDocument/2006/relationships/customXml" Target="../ink/ink365.xml"/><Relationship Id="rId31" Type="http://schemas.openxmlformats.org/officeDocument/2006/relationships/customXml" Target="../ink/ink371.xml"/><Relationship Id="rId44" Type="http://schemas.openxmlformats.org/officeDocument/2006/relationships/image" Target="../media/image1490.png"/><Relationship Id="rId52" Type="http://schemas.openxmlformats.org/officeDocument/2006/relationships/image" Target="../media/image297.png"/><Relationship Id="rId4" Type="http://schemas.openxmlformats.org/officeDocument/2006/relationships/image" Target="../media/image239.png"/><Relationship Id="rId9" Type="http://schemas.openxmlformats.org/officeDocument/2006/relationships/customXml" Target="../ink/ink360.xml"/><Relationship Id="rId14" Type="http://schemas.openxmlformats.org/officeDocument/2006/relationships/image" Target="../media/image1340.png"/><Relationship Id="rId22" Type="http://schemas.openxmlformats.org/officeDocument/2006/relationships/image" Target="../media/image1380.png"/><Relationship Id="rId27" Type="http://schemas.openxmlformats.org/officeDocument/2006/relationships/customXml" Target="../ink/ink369.xml"/><Relationship Id="rId30" Type="http://schemas.openxmlformats.org/officeDocument/2006/relationships/image" Target="../media/image1420.png"/><Relationship Id="rId35" Type="http://schemas.openxmlformats.org/officeDocument/2006/relationships/customXml" Target="../ink/ink373.xml"/><Relationship Id="rId43" Type="http://schemas.openxmlformats.org/officeDocument/2006/relationships/customXml" Target="../ink/ink377.xml"/><Relationship Id="rId48" Type="http://schemas.openxmlformats.org/officeDocument/2006/relationships/image" Target="../media/image295.png"/><Relationship Id="rId56" Type="http://schemas.openxmlformats.org/officeDocument/2006/relationships/image" Target="../media/image299.png"/><Relationship Id="rId8" Type="http://schemas.openxmlformats.org/officeDocument/2006/relationships/image" Target="../media/image1311.png"/><Relationship Id="rId51" Type="http://schemas.openxmlformats.org/officeDocument/2006/relationships/customXml" Target="../ink/ink381.xml"/><Relationship Id="rId3" Type="http://schemas.openxmlformats.org/officeDocument/2006/relationships/image" Target="../media/image105.png"/><Relationship Id="rId12" Type="http://schemas.openxmlformats.org/officeDocument/2006/relationships/image" Target="../media/image1330.png"/><Relationship Id="rId17" Type="http://schemas.openxmlformats.org/officeDocument/2006/relationships/customXml" Target="../ink/ink364.xml"/><Relationship Id="rId25" Type="http://schemas.openxmlformats.org/officeDocument/2006/relationships/customXml" Target="../ink/ink368.xml"/><Relationship Id="rId33" Type="http://schemas.openxmlformats.org/officeDocument/2006/relationships/customXml" Target="../ink/ink372.xml"/><Relationship Id="rId38" Type="http://schemas.openxmlformats.org/officeDocument/2006/relationships/image" Target="../media/image1460.png"/><Relationship Id="rId46" Type="http://schemas.openxmlformats.org/officeDocument/2006/relationships/image" Target="../media/image1500.png"/><Relationship Id="rId20" Type="http://schemas.openxmlformats.org/officeDocument/2006/relationships/image" Target="../media/image1370.png"/><Relationship Id="rId41" Type="http://schemas.openxmlformats.org/officeDocument/2006/relationships/customXml" Target="../ink/ink376.xml"/><Relationship Id="rId54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15" Type="http://schemas.openxmlformats.org/officeDocument/2006/relationships/customXml" Target="../ink/ink363.xml"/><Relationship Id="rId23" Type="http://schemas.openxmlformats.org/officeDocument/2006/relationships/customXml" Target="../ink/ink367.xml"/><Relationship Id="rId28" Type="http://schemas.openxmlformats.org/officeDocument/2006/relationships/image" Target="../media/image1411.png"/><Relationship Id="rId36" Type="http://schemas.openxmlformats.org/officeDocument/2006/relationships/image" Target="../media/image1450.png"/><Relationship Id="rId49" Type="http://schemas.openxmlformats.org/officeDocument/2006/relationships/customXml" Target="../ink/ink380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3.png"/><Relationship Id="rId21" Type="http://schemas.openxmlformats.org/officeDocument/2006/relationships/customXml" Target="../ink/ink393.xml"/><Relationship Id="rId42" Type="http://schemas.openxmlformats.org/officeDocument/2006/relationships/image" Target="../media/image321.png"/><Relationship Id="rId47" Type="http://schemas.openxmlformats.org/officeDocument/2006/relationships/customXml" Target="../ink/ink406.xml"/><Relationship Id="rId63" Type="http://schemas.openxmlformats.org/officeDocument/2006/relationships/customXml" Target="../ink/ink414.xml"/><Relationship Id="rId68" Type="http://schemas.openxmlformats.org/officeDocument/2006/relationships/image" Target="../media/image334.png"/><Relationship Id="rId84" Type="http://schemas.openxmlformats.org/officeDocument/2006/relationships/image" Target="../media/image342.png"/><Relationship Id="rId89" Type="http://schemas.openxmlformats.org/officeDocument/2006/relationships/customXml" Target="../ink/ink427.xml"/><Relationship Id="rId112" Type="http://schemas.openxmlformats.org/officeDocument/2006/relationships/image" Target="../media/image356.png"/><Relationship Id="rId16" Type="http://schemas.openxmlformats.org/officeDocument/2006/relationships/image" Target="../media/image307.png"/><Relationship Id="rId107" Type="http://schemas.openxmlformats.org/officeDocument/2006/relationships/customXml" Target="../ink/ink436.xml"/><Relationship Id="rId11" Type="http://schemas.openxmlformats.org/officeDocument/2006/relationships/customXml" Target="../ink/ink388.xml"/><Relationship Id="rId32" Type="http://schemas.openxmlformats.org/officeDocument/2006/relationships/image" Target="../media/image316.png"/><Relationship Id="rId37" Type="http://schemas.openxmlformats.org/officeDocument/2006/relationships/customXml" Target="../ink/ink401.xml"/><Relationship Id="rId53" Type="http://schemas.openxmlformats.org/officeDocument/2006/relationships/customXml" Target="../ink/ink409.xml"/><Relationship Id="rId58" Type="http://schemas.openxmlformats.org/officeDocument/2006/relationships/image" Target="../media/image329.png"/><Relationship Id="rId74" Type="http://schemas.openxmlformats.org/officeDocument/2006/relationships/image" Target="../media/image337.png"/><Relationship Id="rId79" Type="http://schemas.openxmlformats.org/officeDocument/2006/relationships/customXml" Target="../ink/ink422.xml"/><Relationship Id="rId102" Type="http://schemas.openxmlformats.org/officeDocument/2006/relationships/image" Target="../media/image351.png"/><Relationship Id="rId5" Type="http://schemas.openxmlformats.org/officeDocument/2006/relationships/customXml" Target="../ink/ink385.xml"/><Relationship Id="rId90" Type="http://schemas.openxmlformats.org/officeDocument/2006/relationships/image" Target="../media/image345.png"/><Relationship Id="rId95" Type="http://schemas.openxmlformats.org/officeDocument/2006/relationships/customXml" Target="../ink/ink430.xml"/><Relationship Id="rId22" Type="http://schemas.openxmlformats.org/officeDocument/2006/relationships/image" Target="../media/image311.png"/><Relationship Id="rId27" Type="http://schemas.openxmlformats.org/officeDocument/2006/relationships/customXml" Target="../ink/ink396.xml"/><Relationship Id="rId43" Type="http://schemas.openxmlformats.org/officeDocument/2006/relationships/customXml" Target="../ink/ink404.xml"/><Relationship Id="rId48" Type="http://schemas.openxmlformats.org/officeDocument/2006/relationships/image" Target="../media/image324.png"/><Relationship Id="rId64" Type="http://schemas.openxmlformats.org/officeDocument/2006/relationships/image" Target="../media/image332.png"/><Relationship Id="rId69" Type="http://schemas.openxmlformats.org/officeDocument/2006/relationships/customXml" Target="../ink/ink417.xml"/><Relationship Id="rId113" Type="http://schemas.openxmlformats.org/officeDocument/2006/relationships/customXml" Target="../ink/ink439.xml"/><Relationship Id="rId80" Type="http://schemas.openxmlformats.org/officeDocument/2006/relationships/image" Target="../media/image340.png"/><Relationship Id="rId85" Type="http://schemas.openxmlformats.org/officeDocument/2006/relationships/customXml" Target="../ink/ink425.xml"/><Relationship Id="rId12" Type="http://schemas.openxmlformats.org/officeDocument/2006/relationships/image" Target="../media/image305.png"/><Relationship Id="rId17" Type="http://schemas.openxmlformats.org/officeDocument/2006/relationships/customXml" Target="../ink/ink391.xml"/><Relationship Id="rId33" Type="http://schemas.openxmlformats.org/officeDocument/2006/relationships/customXml" Target="../ink/ink399.xml"/><Relationship Id="rId38" Type="http://schemas.openxmlformats.org/officeDocument/2006/relationships/image" Target="../media/image319.png"/><Relationship Id="rId59" Type="http://schemas.openxmlformats.org/officeDocument/2006/relationships/customXml" Target="../ink/ink412.xml"/><Relationship Id="rId103" Type="http://schemas.openxmlformats.org/officeDocument/2006/relationships/customXml" Target="../ink/ink434.xml"/><Relationship Id="rId108" Type="http://schemas.openxmlformats.org/officeDocument/2006/relationships/image" Target="../media/image354.png"/><Relationship Id="rId54" Type="http://schemas.openxmlformats.org/officeDocument/2006/relationships/image" Target="../media/image327.png"/><Relationship Id="rId70" Type="http://schemas.openxmlformats.org/officeDocument/2006/relationships/image" Target="../media/image335.png"/><Relationship Id="rId75" Type="http://schemas.openxmlformats.org/officeDocument/2006/relationships/customXml" Target="../ink/ink420.xml"/><Relationship Id="rId91" Type="http://schemas.openxmlformats.org/officeDocument/2006/relationships/customXml" Target="../ink/ink428.xml"/><Relationship Id="rId96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5" Type="http://schemas.openxmlformats.org/officeDocument/2006/relationships/customXml" Target="../ink/ink390.xml"/><Relationship Id="rId23" Type="http://schemas.openxmlformats.org/officeDocument/2006/relationships/customXml" Target="../ink/ink394.xml"/><Relationship Id="rId28" Type="http://schemas.openxmlformats.org/officeDocument/2006/relationships/image" Target="../media/image314.png"/><Relationship Id="rId36" Type="http://schemas.openxmlformats.org/officeDocument/2006/relationships/image" Target="../media/image318.png"/><Relationship Id="rId49" Type="http://schemas.openxmlformats.org/officeDocument/2006/relationships/customXml" Target="../ink/ink407.xml"/><Relationship Id="rId57" Type="http://schemas.openxmlformats.org/officeDocument/2006/relationships/customXml" Target="../ink/ink411.xml"/><Relationship Id="rId106" Type="http://schemas.openxmlformats.org/officeDocument/2006/relationships/image" Target="../media/image353.png"/><Relationship Id="rId114" Type="http://schemas.openxmlformats.org/officeDocument/2006/relationships/image" Target="../media/image357.png"/><Relationship Id="rId10" Type="http://schemas.openxmlformats.org/officeDocument/2006/relationships/image" Target="../media/image304.png"/><Relationship Id="rId31" Type="http://schemas.openxmlformats.org/officeDocument/2006/relationships/customXml" Target="../ink/ink398.xml"/><Relationship Id="rId44" Type="http://schemas.openxmlformats.org/officeDocument/2006/relationships/image" Target="../media/image322.png"/><Relationship Id="rId52" Type="http://schemas.openxmlformats.org/officeDocument/2006/relationships/image" Target="../media/image326.png"/><Relationship Id="rId60" Type="http://schemas.openxmlformats.org/officeDocument/2006/relationships/image" Target="../media/image330.png"/><Relationship Id="rId65" Type="http://schemas.openxmlformats.org/officeDocument/2006/relationships/customXml" Target="../ink/ink415.xml"/><Relationship Id="rId73" Type="http://schemas.openxmlformats.org/officeDocument/2006/relationships/customXml" Target="../ink/ink419.xml"/><Relationship Id="rId78" Type="http://schemas.openxmlformats.org/officeDocument/2006/relationships/image" Target="../media/image339.png"/><Relationship Id="rId81" Type="http://schemas.openxmlformats.org/officeDocument/2006/relationships/customXml" Target="../ink/ink423.xml"/><Relationship Id="rId86" Type="http://schemas.openxmlformats.org/officeDocument/2006/relationships/image" Target="../media/image343.png"/><Relationship Id="rId94" Type="http://schemas.openxmlformats.org/officeDocument/2006/relationships/image" Target="../media/image347.png"/><Relationship Id="rId99" Type="http://schemas.openxmlformats.org/officeDocument/2006/relationships/customXml" Target="../ink/ink432.xml"/><Relationship Id="rId101" Type="http://schemas.openxmlformats.org/officeDocument/2006/relationships/customXml" Target="../ink/ink433.xml"/><Relationship Id="rId4" Type="http://schemas.openxmlformats.org/officeDocument/2006/relationships/image" Target="../media/image301.png"/><Relationship Id="rId9" Type="http://schemas.openxmlformats.org/officeDocument/2006/relationships/customXml" Target="../ink/ink387.xml"/><Relationship Id="rId13" Type="http://schemas.openxmlformats.org/officeDocument/2006/relationships/customXml" Target="../ink/ink389.xml"/><Relationship Id="rId18" Type="http://schemas.openxmlformats.org/officeDocument/2006/relationships/image" Target="../media/image308.png"/><Relationship Id="rId39" Type="http://schemas.openxmlformats.org/officeDocument/2006/relationships/customXml" Target="../ink/ink402.xml"/><Relationship Id="rId109" Type="http://schemas.openxmlformats.org/officeDocument/2006/relationships/customXml" Target="../ink/ink437.xml"/><Relationship Id="rId34" Type="http://schemas.openxmlformats.org/officeDocument/2006/relationships/image" Target="../media/image317.png"/><Relationship Id="rId50" Type="http://schemas.openxmlformats.org/officeDocument/2006/relationships/image" Target="../media/image325.png"/><Relationship Id="rId55" Type="http://schemas.openxmlformats.org/officeDocument/2006/relationships/customXml" Target="../ink/ink410.xml"/><Relationship Id="rId76" Type="http://schemas.openxmlformats.org/officeDocument/2006/relationships/image" Target="../media/image338.png"/><Relationship Id="rId97" Type="http://schemas.openxmlformats.org/officeDocument/2006/relationships/customXml" Target="../ink/ink431.xml"/><Relationship Id="rId104" Type="http://schemas.openxmlformats.org/officeDocument/2006/relationships/image" Target="../media/image352.png"/><Relationship Id="rId7" Type="http://schemas.openxmlformats.org/officeDocument/2006/relationships/customXml" Target="../ink/ink386.xml"/><Relationship Id="rId71" Type="http://schemas.openxmlformats.org/officeDocument/2006/relationships/customXml" Target="../ink/ink418.xml"/><Relationship Id="rId92" Type="http://schemas.openxmlformats.org/officeDocument/2006/relationships/image" Target="../media/image346.png"/><Relationship Id="rId2" Type="http://schemas.openxmlformats.org/officeDocument/2006/relationships/image" Target="../media/image277.png"/><Relationship Id="rId29" Type="http://schemas.openxmlformats.org/officeDocument/2006/relationships/customXml" Target="../ink/ink397.xml"/><Relationship Id="rId24" Type="http://schemas.openxmlformats.org/officeDocument/2006/relationships/image" Target="../media/image312.png"/><Relationship Id="rId40" Type="http://schemas.openxmlformats.org/officeDocument/2006/relationships/image" Target="../media/image320.png"/><Relationship Id="rId45" Type="http://schemas.openxmlformats.org/officeDocument/2006/relationships/customXml" Target="../ink/ink405.xml"/><Relationship Id="rId66" Type="http://schemas.openxmlformats.org/officeDocument/2006/relationships/image" Target="../media/image333.png"/><Relationship Id="rId87" Type="http://schemas.openxmlformats.org/officeDocument/2006/relationships/customXml" Target="../ink/ink426.xml"/><Relationship Id="rId110" Type="http://schemas.openxmlformats.org/officeDocument/2006/relationships/image" Target="../media/image355.png"/><Relationship Id="rId61" Type="http://schemas.openxmlformats.org/officeDocument/2006/relationships/customXml" Target="../ink/ink413.xml"/><Relationship Id="rId82" Type="http://schemas.openxmlformats.org/officeDocument/2006/relationships/image" Target="../media/image341.png"/><Relationship Id="rId19" Type="http://schemas.openxmlformats.org/officeDocument/2006/relationships/customXml" Target="../ink/ink392.xml"/><Relationship Id="rId14" Type="http://schemas.openxmlformats.org/officeDocument/2006/relationships/image" Target="../media/image306.png"/><Relationship Id="rId30" Type="http://schemas.openxmlformats.org/officeDocument/2006/relationships/image" Target="../media/image315.png"/><Relationship Id="rId35" Type="http://schemas.openxmlformats.org/officeDocument/2006/relationships/customXml" Target="../ink/ink400.xml"/><Relationship Id="rId56" Type="http://schemas.openxmlformats.org/officeDocument/2006/relationships/image" Target="../media/image328.png"/><Relationship Id="rId77" Type="http://schemas.openxmlformats.org/officeDocument/2006/relationships/customXml" Target="../ink/ink421.xml"/><Relationship Id="rId100" Type="http://schemas.openxmlformats.org/officeDocument/2006/relationships/image" Target="../media/image350.png"/><Relationship Id="rId105" Type="http://schemas.openxmlformats.org/officeDocument/2006/relationships/customXml" Target="../ink/ink435.xml"/><Relationship Id="rId8" Type="http://schemas.openxmlformats.org/officeDocument/2006/relationships/image" Target="../media/image303.png"/><Relationship Id="rId51" Type="http://schemas.openxmlformats.org/officeDocument/2006/relationships/customXml" Target="../ink/ink408.xml"/><Relationship Id="rId72" Type="http://schemas.openxmlformats.org/officeDocument/2006/relationships/image" Target="../media/image336.png"/><Relationship Id="rId93" Type="http://schemas.openxmlformats.org/officeDocument/2006/relationships/customXml" Target="../ink/ink429.xml"/><Relationship Id="rId98" Type="http://schemas.openxmlformats.org/officeDocument/2006/relationships/image" Target="../media/image349.png"/><Relationship Id="rId3" Type="http://schemas.openxmlformats.org/officeDocument/2006/relationships/customXml" Target="../ink/ink384.xml"/><Relationship Id="rId25" Type="http://schemas.openxmlformats.org/officeDocument/2006/relationships/customXml" Target="../ink/ink395.xml"/><Relationship Id="rId46" Type="http://schemas.openxmlformats.org/officeDocument/2006/relationships/image" Target="../media/image323.png"/><Relationship Id="rId67" Type="http://schemas.openxmlformats.org/officeDocument/2006/relationships/customXml" Target="../ink/ink416.xml"/><Relationship Id="rId20" Type="http://schemas.openxmlformats.org/officeDocument/2006/relationships/image" Target="../media/image309.png"/><Relationship Id="rId41" Type="http://schemas.openxmlformats.org/officeDocument/2006/relationships/customXml" Target="../ink/ink403.xml"/><Relationship Id="rId62" Type="http://schemas.openxmlformats.org/officeDocument/2006/relationships/image" Target="../media/image331.png"/><Relationship Id="rId83" Type="http://schemas.openxmlformats.org/officeDocument/2006/relationships/customXml" Target="../ink/ink424.xml"/><Relationship Id="rId88" Type="http://schemas.openxmlformats.org/officeDocument/2006/relationships/image" Target="../media/image344.png"/><Relationship Id="rId111" Type="http://schemas.openxmlformats.org/officeDocument/2006/relationships/customXml" Target="../ink/ink438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97.xml"/><Relationship Id="rId21" Type="http://schemas.openxmlformats.org/officeDocument/2006/relationships/customXml" Target="../ink/ink449.xml"/><Relationship Id="rId42" Type="http://schemas.openxmlformats.org/officeDocument/2006/relationships/image" Target="../media/image377.png"/><Relationship Id="rId63" Type="http://schemas.openxmlformats.org/officeDocument/2006/relationships/customXml" Target="../ink/ink470.xml"/><Relationship Id="rId84" Type="http://schemas.openxmlformats.org/officeDocument/2006/relationships/image" Target="../media/image398.png"/><Relationship Id="rId138" Type="http://schemas.openxmlformats.org/officeDocument/2006/relationships/image" Target="../media/image426.png"/><Relationship Id="rId159" Type="http://schemas.openxmlformats.org/officeDocument/2006/relationships/customXml" Target="../ink/ink518.xml"/><Relationship Id="rId170" Type="http://schemas.openxmlformats.org/officeDocument/2006/relationships/image" Target="../media/image442.png"/><Relationship Id="rId107" Type="http://schemas.openxmlformats.org/officeDocument/2006/relationships/customXml" Target="../ink/ink492.xml"/><Relationship Id="rId11" Type="http://schemas.openxmlformats.org/officeDocument/2006/relationships/customXml" Target="../ink/ink444.xml"/><Relationship Id="rId32" Type="http://schemas.openxmlformats.org/officeDocument/2006/relationships/image" Target="../media/image372.png"/><Relationship Id="rId53" Type="http://schemas.openxmlformats.org/officeDocument/2006/relationships/customXml" Target="../ink/ink465.xml"/><Relationship Id="rId74" Type="http://schemas.openxmlformats.org/officeDocument/2006/relationships/image" Target="../media/image393.png"/><Relationship Id="rId128" Type="http://schemas.openxmlformats.org/officeDocument/2006/relationships/image" Target="../media/image421.png"/><Relationship Id="rId149" Type="http://schemas.openxmlformats.org/officeDocument/2006/relationships/customXml" Target="../ink/ink513.xml"/><Relationship Id="rId5" Type="http://schemas.openxmlformats.org/officeDocument/2006/relationships/customXml" Target="../ink/ink441.xml"/><Relationship Id="rId95" Type="http://schemas.openxmlformats.org/officeDocument/2006/relationships/customXml" Target="../ink/ink486.xml"/><Relationship Id="rId160" Type="http://schemas.openxmlformats.org/officeDocument/2006/relationships/image" Target="../media/image437.png"/><Relationship Id="rId181" Type="http://schemas.openxmlformats.org/officeDocument/2006/relationships/customXml" Target="../ink/ink529.xml"/><Relationship Id="rId22" Type="http://schemas.openxmlformats.org/officeDocument/2006/relationships/image" Target="../media/image368.png"/><Relationship Id="rId43" Type="http://schemas.openxmlformats.org/officeDocument/2006/relationships/customXml" Target="../ink/ink460.xml"/><Relationship Id="rId64" Type="http://schemas.openxmlformats.org/officeDocument/2006/relationships/image" Target="../media/image388.png"/><Relationship Id="rId118" Type="http://schemas.openxmlformats.org/officeDocument/2006/relationships/image" Target="../media/image416.png"/><Relationship Id="rId139" Type="http://schemas.openxmlformats.org/officeDocument/2006/relationships/customXml" Target="../ink/ink508.xml"/><Relationship Id="rId85" Type="http://schemas.openxmlformats.org/officeDocument/2006/relationships/customXml" Target="../ink/ink481.xml"/><Relationship Id="rId150" Type="http://schemas.openxmlformats.org/officeDocument/2006/relationships/image" Target="../media/image432.png"/><Relationship Id="rId171" Type="http://schemas.openxmlformats.org/officeDocument/2006/relationships/customXml" Target="../ink/ink524.xml"/><Relationship Id="rId12" Type="http://schemas.openxmlformats.org/officeDocument/2006/relationships/image" Target="../media/image363.png"/><Relationship Id="rId33" Type="http://schemas.openxmlformats.org/officeDocument/2006/relationships/customXml" Target="../ink/ink455.xml"/><Relationship Id="rId108" Type="http://schemas.openxmlformats.org/officeDocument/2006/relationships/image" Target="../media/image411.png"/><Relationship Id="rId129" Type="http://schemas.openxmlformats.org/officeDocument/2006/relationships/customXml" Target="../ink/ink503.xml"/><Relationship Id="rId54" Type="http://schemas.openxmlformats.org/officeDocument/2006/relationships/image" Target="../media/image383.png"/><Relationship Id="rId75" Type="http://schemas.openxmlformats.org/officeDocument/2006/relationships/customXml" Target="../ink/ink476.xml"/><Relationship Id="rId96" Type="http://schemas.openxmlformats.org/officeDocument/2006/relationships/image" Target="../media/image404.png"/><Relationship Id="rId140" Type="http://schemas.openxmlformats.org/officeDocument/2006/relationships/image" Target="../media/image427.png"/><Relationship Id="rId161" Type="http://schemas.openxmlformats.org/officeDocument/2006/relationships/customXml" Target="../ink/ink519.xml"/><Relationship Id="rId182" Type="http://schemas.openxmlformats.org/officeDocument/2006/relationships/image" Target="../media/image448.png"/><Relationship Id="rId6" Type="http://schemas.openxmlformats.org/officeDocument/2006/relationships/image" Target="../media/image360.png"/><Relationship Id="rId23" Type="http://schemas.openxmlformats.org/officeDocument/2006/relationships/customXml" Target="../ink/ink450.xml"/><Relationship Id="rId119" Type="http://schemas.openxmlformats.org/officeDocument/2006/relationships/customXml" Target="../ink/ink498.xml"/><Relationship Id="rId44" Type="http://schemas.openxmlformats.org/officeDocument/2006/relationships/image" Target="../media/image378.png"/><Relationship Id="rId65" Type="http://schemas.openxmlformats.org/officeDocument/2006/relationships/customXml" Target="../ink/ink471.xml"/><Relationship Id="rId86" Type="http://schemas.openxmlformats.org/officeDocument/2006/relationships/image" Target="../media/image399.png"/><Relationship Id="rId130" Type="http://schemas.openxmlformats.org/officeDocument/2006/relationships/image" Target="../media/image422.png"/><Relationship Id="rId151" Type="http://schemas.openxmlformats.org/officeDocument/2006/relationships/customXml" Target="../ink/ink514.xml"/><Relationship Id="rId172" Type="http://schemas.openxmlformats.org/officeDocument/2006/relationships/image" Target="../media/image443.png"/><Relationship Id="rId13" Type="http://schemas.openxmlformats.org/officeDocument/2006/relationships/customXml" Target="../ink/ink445.xml"/><Relationship Id="rId18" Type="http://schemas.openxmlformats.org/officeDocument/2006/relationships/image" Target="../media/image366.png"/><Relationship Id="rId39" Type="http://schemas.openxmlformats.org/officeDocument/2006/relationships/customXml" Target="../ink/ink458.xml"/><Relationship Id="rId109" Type="http://schemas.openxmlformats.org/officeDocument/2006/relationships/customXml" Target="../ink/ink493.xml"/><Relationship Id="rId34" Type="http://schemas.openxmlformats.org/officeDocument/2006/relationships/image" Target="../media/image373.png"/><Relationship Id="rId50" Type="http://schemas.openxmlformats.org/officeDocument/2006/relationships/image" Target="../media/image381.png"/><Relationship Id="rId55" Type="http://schemas.openxmlformats.org/officeDocument/2006/relationships/customXml" Target="../ink/ink466.xml"/><Relationship Id="rId76" Type="http://schemas.openxmlformats.org/officeDocument/2006/relationships/image" Target="../media/image394.png"/><Relationship Id="rId97" Type="http://schemas.openxmlformats.org/officeDocument/2006/relationships/customXml" Target="../ink/ink487.xml"/><Relationship Id="rId104" Type="http://schemas.openxmlformats.org/officeDocument/2006/relationships/image" Target="../media/image408.png"/><Relationship Id="rId120" Type="http://schemas.openxmlformats.org/officeDocument/2006/relationships/image" Target="../media/image417.png"/><Relationship Id="rId125" Type="http://schemas.openxmlformats.org/officeDocument/2006/relationships/customXml" Target="../ink/ink501.xml"/><Relationship Id="rId141" Type="http://schemas.openxmlformats.org/officeDocument/2006/relationships/customXml" Target="../ink/ink509.xml"/><Relationship Id="rId146" Type="http://schemas.openxmlformats.org/officeDocument/2006/relationships/image" Target="../media/image430.png"/><Relationship Id="rId167" Type="http://schemas.openxmlformats.org/officeDocument/2006/relationships/customXml" Target="../ink/ink522.xml"/><Relationship Id="rId7" Type="http://schemas.openxmlformats.org/officeDocument/2006/relationships/customXml" Target="../ink/ink442.xml"/><Relationship Id="rId71" Type="http://schemas.openxmlformats.org/officeDocument/2006/relationships/customXml" Target="../ink/ink474.xml"/><Relationship Id="rId92" Type="http://schemas.openxmlformats.org/officeDocument/2006/relationships/image" Target="../media/image402.png"/><Relationship Id="rId162" Type="http://schemas.openxmlformats.org/officeDocument/2006/relationships/image" Target="../media/image438.png"/><Relationship Id="rId183" Type="http://schemas.openxmlformats.org/officeDocument/2006/relationships/customXml" Target="../ink/ink530.xml"/><Relationship Id="rId2" Type="http://schemas.openxmlformats.org/officeDocument/2006/relationships/image" Target="../media/image288.png"/><Relationship Id="rId29" Type="http://schemas.openxmlformats.org/officeDocument/2006/relationships/customXml" Target="../ink/ink453.xml"/><Relationship Id="rId24" Type="http://schemas.openxmlformats.org/officeDocument/2006/relationships/image" Target="../media/image369.png"/><Relationship Id="rId40" Type="http://schemas.openxmlformats.org/officeDocument/2006/relationships/image" Target="../media/image376.png"/><Relationship Id="rId45" Type="http://schemas.openxmlformats.org/officeDocument/2006/relationships/customXml" Target="../ink/ink461.xml"/><Relationship Id="rId66" Type="http://schemas.openxmlformats.org/officeDocument/2006/relationships/image" Target="../media/image389.png"/><Relationship Id="rId87" Type="http://schemas.openxmlformats.org/officeDocument/2006/relationships/customXml" Target="../ink/ink482.xml"/><Relationship Id="rId110" Type="http://schemas.openxmlformats.org/officeDocument/2006/relationships/image" Target="../media/image412.png"/><Relationship Id="rId115" Type="http://schemas.openxmlformats.org/officeDocument/2006/relationships/customXml" Target="../ink/ink496.xml"/><Relationship Id="rId131" Type="http://schemas.openxmlformats.org/officeDocument/2006/relationships/customXml" Target="../ink/ink504.xml"/><Relationship Id="rId136" Type="http://schemas.openxmlformats.org/officeDocument/2006/relationships/image" Target="../media/image425.png"/><Relationship Id="rId157" Type="http://schemas.openxmlformats.org/officeDocument/2006/relationships/customXml" Target="../ink/ink517.xml"/><Relationship Id="rId178" Type="http://schemas.openxmlformats.org/officeDocument/2006/relationships/image" Target="../media/image446.png"/><Relationship Id="rId61" Type="http://schemas.openxmlformats.org/officeDocument/2006/relationships/customXml" Target="../ink/ink469.xml"/><Relationship Id="rId82" Type="http://schemas.openxmlformats.org/officeDocument/2006/relationships/image" Target="../media/image397.png"/><Relationship Id="rId152" Type="http://schemas.openxmlformats.org/officeDocument/2006/relationships/image" Target="../media/image433.png"/><Relationship Id="rId173" Type="http://schemas.openxmlformats.org/officeDocument/2006/relationships/customXml" Target="../ink/ink525.xml"/><Relationship Id="rId19" Type="http://schemas.openxmlformats.org/officeDocument/2006/relationships/customXml" Target="../ink/ink448.xml"/><Relationship Id="rId14" Type="http://schemas.openxmlformats.org/officeDocument/2006/relationships/image" Target="../media/image364.png"/><Relationship Id="rId30" Type="http://schemas.openxmlformats.org/officeDocument/2006/relationships/image" Target="../media/image324.png"/><Relationship Id="rId35" Type="http://schemas.openxmlformats.org/officeDocument/2006/relationships/customXml" Target="../ink/ink456.xml"/><Relationship Id="rId56" Type="http://schemas.openxmlformats.org/officeDocument/2006/relationships/image" Target="../media/image384.png"/><Relationship Id="rId77" Type="http://schemas.openxmlformats.org/officeDocument/2006/relationships/customXml" Target="../ink/ink477.xml"/><Relationship Id="rId100" Type="http://schemas.openxmlformats.org/officeDocument/2006/relationships/image" Target="../media/image406.png"/><Relationship Id="rId105" Type="http://schemas.openxmlformats.org/officeDocument/2006/relationships/customXml" Target="../ink/ink491.xml"/><Relationship Id="rId126" Type="http://schemas.openxmlformats.org/officeDocument/2006/relationships/image" Target="../media/image420.png"/><Relationship Id="rId147" Type="http://schemas.openxmlformats.org/officeDocument/2006/relationships/customXml" Target="../ink/ink512.xml"/><Relationship Id="rId168" Type="http://schemas.openxmlformats.org/officeDocument/2006/relationships/image" Target="../media/image441.png"/><Relationship Id="rId8" Type="http://schemas.openxmlformats.org/officeDocument/2006/relationships/image" Target="../media/image361.png"/><Relationship Id="rId51" Type="http://schemas.openxmlformats.org/officeDocument/2006/relationships/customXml" Target="../ink/ink464.xml"/><Relationship Id="rId72" Type="http://schemas.openxmlformats.org/officeDocument/2006/relationships/image" Target="../media/image392.png"/><Relationship Id="rId93" Type="http://schemas.openxmlformats.org/officeDocument/2006/relationships/customXml" Target="../ink/ink485.xml"/><Relationship Id="rId98" Type="http://schemas.openxmlformats.org/officeDocument/2006/relationships/image" Target="../media/image405.png"/><Relationship Id="rId121" Type="http://schemas.openxmlformats.org/officeDocument/2006/relationships/customXml" Target="../ink/ink499.xml"/><Relationship Id="rId142" Type="http://schemas.openxmlformats.org/officeDocument/2006/relationships/image" Target="../media/image428.png"/><Relationship Id="rId163" Type="http://schemas.openxmlformats.org/officeDocument/2006/relationships/customXml" Target="../ink/ink520.xml"/><Relationship Id="rId184" Type="http://schemas.openxmlformats.org/officeDocument/2006/relationships/image" Target="../media/image449.png"/><Relationship Id="rId3" Type="http://schemas.openxmlformats.org/officeDocument/2006/relationships/customXml" Target="../ink/ink440.xml"/><Relationship Id="rId25" Type="http://schemas.openxmlformats.org/officeDocument/2006/relationships/customXml" Target="../ink/ink451.xml"/><Relationship Id="rId46" Type="http://schemas.openxmlformats.org/officeDocument/2006/relationships/image" Target="../media/image379.png"/><Relationship Id="rId67" Type="http://schemas.openxmlformats.org/officeDocument/2006/relationships/customXml" Target="../ink/ink472.xml"/><Relationship Id="rId116" Type="http://schemas.openxmlformats.org/officeDocument/2006/relationships/image" Target="../media/image415.png"/><Relationship Id="rId137" Type="http://schemas.openxmlformats.org/officeDocument/2006/relationships/customXml" Target="../ink/ink507.xml"/><Relationship Id="rId158" Type="http://schemas.openxmlformats.org/officeDocument/2006/relationships/image" Target="../media/image436.png"/><Relationship Id="rId20" Type="http://schemas.openxmlformats.org/officeDocument/2006/relationships/image" Target="../media/image367.png"/><Relationship Id="rId41" Type="http://schemas.openxmlformats.org/officeDocument/2006/relationships/customXml" Target="../ink/ink459.xml"/><Relationship Id="rId62" Type="http://schemas.openxmlformats.org/officeDocument/2006/relationships/image" Target="../media/image387.png"/><Relationship Id="rId83" Type="http://schemas.openxmlformats.org/officeDocument/2006/relationships/customXml" Target="../ink/ink480.xml"/><Relationship Id="rId88" Type="http://schemas.openxmlformats.org/officeDocument/2006/relationships/image" Target="../media/image400.png"/><Relationship Id="rId111" Type="http://schemas.openxmlformats.org/officeDocument/2006/relationships/customXml" Target="../ink/ink494.xml"/><Relationship Id="rId132" Type="http://schemas.openxmlformats.org/officeDocument/2006/relationships/image" Target="../media/image423.png"/><Relationship Id="rId153" Type="http://schemas.openxmlformats.org/officeDocument/2006/relationships/customXml" Target="../ink/ink515.xml"/><Relationship Id="rId174" Type="http://schemas.openxmlformats.org/officeDocument/2006/relationships/image" Target="../media/image444.png"/><Relationship Id="rId179" Type="http://schemas.openxmlformats.org/officeDocument/2006/relationships/customXml" Target="../ink/ink528.xml"/><Relationship Id="rId15" Type="http://schemas.openxmlformats.org/officeDocument/2006/relationships/customXml" Target="../ink/ink446.xml"/><Relationship Id="rId36" Type="http://schemas.openxmlformats.org/officeDocument/2006/relationships/image" Target="../media/image374.png"/><Relationship Id="rId57" Type="http://schemas.openxmlformats.org/officeDocument/2006/relationships/customXml" Target="../ink/ink467.xml"/><Relationship Id="rId106" Type="http://schemas.openxmlformats.org/officeDocument/2006/relationships/image" Target="../media/image409.png"/><Relationship Id="rId127" Type="http://schemas.openxmlformats.org/officeDocument/2006/relationships/customXml" Target="../ink/ink502.xml"/><Relationship Id="rId10" Type="http://schemas.openxmlformats.org/officeDocument/2006/relationships/image" Target="../media/image362.png"/><Relationship Id="rId31" Type="http://schemas.openxmlformats.org/officeDocument/2006/relationships/customXml" Target="../ink/ink454.xml"/><Relationship Id="rId52" Type="http://schemas.openxmlformats.org/officeDocument/2006/relationships/image" Target="../media/image382.png"/><Relationship Id="rId73" Type="http://schemas.openxmlformats.org/officeDocument/2006/relationships/customXml" Target="../ink/ink475.xml"/><Relationship Id="rId78" Type="http://schemas.openxmlformats.org/officeDocument/2006/relationships/image" Target="../media/image395.png"/><Relationship Id="rId94" Type="http://schemas.openxmlformats.org/officeDocument/2006/relationships/image" Target="../media/image403.png"/><Relationship Id="rId99" Type="http://schemas.openxmlformats.org/officeDocument/2006/relationships/customXml" Target="../ink/ink488.xml"/><Relationship Id="rId101" Type="http://schemas.openxmlformats.org/officeDocument/2006/relationships/customXml" Target="../ink/ink489.xml"/><Relationship Id="rId122" Type="http://schemas.openxmlformats.org/officeDocument/2006/relationships/image" Target="../media/image418.png"/><Relationship Id="rId143" Type="http://schemas.openxmlformats.org/officeDocument/2006/relationships/customXml" Target="../ink/ink510.xml"/><Relationship Id="rId148" Type="http://schemas.openxmlformats.org/officeDocument/2006/relationships/image" Target="../media/image431.png"/><Relationship Id="rId164" Type="http://schemas.openxmlformats.org/officeDocument/2006/relationships/image" Target="../media/image439.png"/><Relationship Id="rId169" Type="http://schemas.openxmlformats.org/officeDocument/2006/relationships/customXml" Target="../ink/ink523.xml"/><Relationship Id="rId185" Type="http://schemas.openxmlformats.org/officeDocument/2006/relationships/customXml" Target="../ink/ink531.xml"/><Relationship Id="rId4" Type="http://schemas.openxmlformats.org/officeDocument/2006/relationships/image" Target="../media/image359.png"/><Relationship Id="rId9" Type="http://schemas.openxmlformats.org/officeDocument/2006/relationships/customXml" Target="../ink/ink443.xml"/><Relationship Id="rId180" Type="http://schemas.openxmlformats.org/officeDocument/2006/relationships/image" Target="../media/image447.png"/><Relationship Id="rId26" Type="http://schemas.openxmlformats.org/officeDocument/2006/relationships/image" Target="../media/image370.png"/><Relationship Id="rId47" Type="http://schemas.openxmlformats.org/officeDocument/2006/relationships/customXml" Target="../ink/ink462.xml"/><Relationship Id="rId68" Type="http://schemas.openxmlformats.org/officeDocument/2006/relationships/image" Target="../media/image390.png"/><Relationship Id="rId89" Type="http://schemas.openxmlformats.org/officeDocument/2006/relationships/customXml" Target="../ink/ink483.xml"/><Relationship Id="rId112" Type="http://schemas.openxmlformats.org/officeDocument/2006/relationships/image" Target="../media/image413.png"/><Relationship Id="rId133" Type="http://schemas.openxmlformats.org/officeDocument/2006/relationships/customXml" Target="../ink/ink505.xml"/><Relationship Id="rId154" Type="http://schemas.openxmlformats.org/officeDocument/2006/relationships/image" Target="../media/image434.png"/><Relationship Id="rId175" Type="http://schemas.openxmlformats.org/officeDocument/2006/relationships/customXml" Target="../ink/ink526.xml"/><Relationship Id="rId16" Type="http://schemas.openxmlformats.org/officeDocument/2006/relationships/image" Target="../media/image365.png"/><Relationship Id="rId37" Type="http://schemas.openxmlformats.org/officeDocument/2006/relationships/customXml" Target="../ink/ink457.xml"/><Relationship Id="rId58" Type="http://schemas.openxmlformats.org/officeDocument/2006/relationships/image" Target="../media/image385.png"/><Relationship Id="rId79" Type="http://schemas.openxmlformats.org/officeDocument/2006/relationships/customXml" Target="../ink/ink478.xml"/><Relationship Id="rId102" Type="http://schemas.openxmlformats.org/officeDocument/2006/relationships/image" Target="../media/image407.png"/><Relationship Id="rId123" Type="http://schemas.openxmlformats.org/officeDocument/2006/relationships/customXml" Target="../ink/ink500.xml"/><Relationship Id="rId144" Type="http://schemas.openxmlformats.org/officeDocument/2006/relationships/image" Target="../media/image429.png"/><Relationship Id="rId90" Type="http://schemas.openxmlformats.org/officeDocument/2006/relationships/image" Target="../media/image401.png"/><Relationship Id="rId165" Type="http://schemas.openxmlformats.org/officeDocument/2006/relationships/customXml" Target="../ink/ink521.xml"/><Relationship Id="rId27" Type="http://schemas.openxmlformats.org/officeDocument/2006/relationships/customXml" Target="../ink/ink452.xml"/><Relationship Id="rId48" Type="http://schemas.openxmlformats.org/officeDocument/2006/relationships/image" Target="../media/image380.png"/><Relationship Id="rId69" Type="http://schemas.openxmlformats.org/officeDocument/2006/relationships/customXml" Target="../ink/ink473.xml"/><Relationship Id="rId113" Type="http://schemas.openxmlformats.org/officeDocument/2006/relationships/customXml" Target="../ink/ink495.xml"/><Relationship Id="rId134" Type="http://schemas.openxmlformats.org/officeDocument/2006/relationships/image" Target="../media/image424.png"/><Relationship Id="rId80" Type="http://schemas.openxmlformats.org/officeDocument/2006/relationships/image" Target="../media/image396.png"/><Relationship Id="rId155" Type="http://schemas.openxmlformats.org/officeDocument/2006/relationships/customXml" Target="../ink/ink516.xml"/><Relationship Id="rId176" Type="http://schemas.openxmlformats.org/officeDocument/2006/relationships/image" Target="../media/image445.png"/><Relationship Id="rId17" Type="http://schemas.openxmlformats.org/officeDocument/2006/relationships/customXml" Target="../ink/ink447.xml"/><Relationship Id="rId38" Type="http://schemas.openxmlformats.org/officeDocument/2006/relationships/image" Target="../media/image375.png"/><Relationship Id="rId59" Type="http://schemas.openxmlformats.org/officeDocument/2006/relationships/customXml" Target="../ink/ink468.xml"/><Relationship Id="rId103" Type="http://schemas.openxmlformats.org/officeDocument/2006/relationships/customXml" Target="../ink/ink490.xml"/><Relationship Id="rId124" Type="http://schemas.openxmlformats.org/officeDocument/2006/relationships/image" Target="../media/image419.png"/><Relationship Id="rId70" Type="http://schemas.openxmlformats.org/officeDocument/2006/relationships/image" Target="../media/image391.png"/><Relationship Id="rId91" Type="http://schemas.openxmlformats.org/officeDocument/2006/relationships/customXml" Target="../ink/ink484.xml"/><Relationship Id="rId145" Type="http://schemas.openxmlformats.org/officeDocument/2006/relationships/customXml" Target="../ink/ink511.xml"/><Relationship Id="rId16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371.png"/><Relationship Id="rId49" Type="http://schemas.openxmlformats.org/officeDocument/2006/relationships/customXml" Target="../ink/ink463.xml"/><Relationship Id="rId114" Type="http://schemas.openxmlformats.org/officeDocument/2006/relationships/image" Target="../media/image414.png"/><Relationship Id="rId60" Type="http://schemas.openxmlformats.org/officeDocument/2006/relationships/image" Target="../media/image386.png"/><Relationship Id="rId81" Type="http://schemas.openxmlformats.org/officeDocument/2006/relationships/customXml" Target="../ink/ink479.xml"/><Relationship Id="rId135" Type="http://schemas.openxmlformats.org/officeDocument/2006/relationships/customXml" Target="../ink/ink506.xml"/><Relationship Id="rId156" Type="http://schemas.openxmlformats.org/officeDocument/2006/relationships/image" Target="../media/image435.png"/><Relationship Id="rId177" Type="http://schemas.openxmlformats.org/officeDocument/2006/relationships/customXml" Target="../ink/ink52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3.xml"/><Relationship Id="rId13" Type="http://schemas.openxmlformats.org/officeDocument/2006/relationships/image" Target="../media/image456.png"/><Relationship Id="rId18" Type="http://schemas.openxmlformats.org/officeDocument/2006/relationships/customXml" Target="../ink/ink538.xml"/><Relationship Id="rId26" Type="http://schemas.openxmlformats.org/officeDocument/2006/relationships/customXml" Target="../ink/ink542.xml"/><Relationship Id="rId3" Type="http://schemas.openxmlformats.org/officeDocument/2006/relationships/image" Target="../media/image290.png"/><Relationship Id="rId21" Type="http://schemas.openxmlformats.org/officeDocument/2006/relationships/image" Target="../media/image460.png"/><Relationship Id="rId7" Type="http://schemas.openxmlformats.org/officeDocument/2006/relationships/image" Target="../media/image1570.png"/><Relationship Id="rId12" Type="http://schemas.openxmlformats.org/officeDocument/2006/relationships/customXml" Target="../ink/ink535.xml"/><Relationship Id="rId17" Type="http://schemas.openxmlformats.org/officeDocument/2006/relationships/image" Target="../media/image458.png"/><Relationship Id="rId25" Type="http://schemas.openxmlformats.org/officeDocument/2006/relationships/image" Target="../media/image462.png"/><Relationship Id="rId2" Type="http://schemas.openxmlformats.org/officeDocument/2006/relationships/image" Target="../media/image289.png"/><Relationship Id="rId16" Type="http://schemas.openxmlformats.org/officeDocument/2006/relationships/customXml" Target="../ink/ink537.xml"/><Relationship Id="rId20" Type="http://schemas.openxmlformats.org/officeDocument/2006/relationships/customXml" Target="../ink/ink53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2.xml"/><Relationship Id="rId11" Type="http://schemas.openxmlformats.org/officeDocument/2006/relationships/image" Target="../media/image455.png"/><Relationship Id="rId24" Type="http://schemas.openxmlformats.org/officeDocument/2006/relationships/customXml" Target="../ink/ink541.xml"/><Relationship Id="rId5" Type="http://schemas.openxmlformats.org/officeDocument/2006/relationships/image" Target="../media/image292.png"/><Relationship Id="rId15" Type="http://schemas.openxmlformats.org/officeDocument/2006/relationships/image" Target="../media/image457.png"/><Relationship Id="rId23" Type="http://schemas.openxmlformats.org/officeDocument/2006/relationships/image" Target="../media/image461.png"/><Relationship Id="rId10" Type="http://schemas.openxmlformats.org/officeDocument/2006/relationships/customXml" Target="../ink/ink534.xml"/><Relationship Id="rId19" Type="http://schemas.openxmlformats.org/officeDocument/2006/relationships/image" Target="../media/image459.png"/><Relationship Id="rId4" Type="http://schemas.openxmlformats.org/officeDocument/2006/relationships/image" Target="../media/image291.png"/><Relationship Id="rId9" Type="http://schemas.openxmlformats.org/officeDocument/2006/relationships/image" Target="../media/image454.png"/><Relationship Id="rId14" Type="http://schemas.openxmlformats.org/officeDocument/2006/relationships/customXml" Target="../ink/ink536.xml"/><Relationship Id="rId22" Type="http://schemas.openxmlformats.org/officeDocument/2006/relationships/customXml" Target="../ink/ink540.xml"/><Relationship Id="rId27" Type="http://schemas.openxmlformats.org/officeDocument/2006/relationships/image" Target="../media/image463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2.png"/><Relationship Id="rId21" Type="http://schemas.openxmlformats.org/officeDocument/2006/relationships/image" Target="../media/image473.png"/><Relationship Id="rId42" Type="http://schemas.openxmlformats.org/officeDocument/2006/relationships/customXml" Target="../ink/ink563.xml"/><Relationship Id="rId63" Type="http://schemas.openxmlformats.org/officeDocument/2006/relationships/image" Target="../media/image494.png"/><Relationship Id="rId84" Type="http://schemas.openxmlformats.org/officeDocument/2006/relationships/customXml" Target="../ink/ink584.xml"/><Relationship Id="rId138" Type="http://schemas.openxmlformats.org/officeDocument/2006/relationships/customXml" Target="../ink/ink611.xml"/><Relationship Id="rId107" Type="http://schemas.openxmlformats.org/officeDocument/2006/relationships/image" Target="../media/image517.png"/><Relationship Id="rId11" Type="http://schemas.openxmlformats.org/officeDocument/2006/relationships/image" Target="../media/image468.png"/><Relationship Id="rId32" Type="http://schemas.openxmlformats.org/officeDocument/2006/relationships/customXml" Target="../ink/ink558.xml"/><Relationship Id="rId53" Type="http://schemas.openxmlformats.org/officeDocument/2006/relationships/image" Target="../media/image489.png"/><Relationship Id="rId74" Type="http://schemas.openxmlformats.org/officeDocument/2006/relationships/customXml" Target="../ink/ink579.xml"/><Relationship Id="rId128" Type="http://schemas.openxmlformats.org/officeDocument/2006/relationships/customXml" Target="../ink/ink606.xml"/><Relationship Id="rId149" Type="http://schemas.openxmlformats.org/officeDocument/2006/relationships/image" Target="../media/image538.png"/><Relationship Id="rId5" Type="http://schemas.openxmlformats.org/officeDocument/2006/relationships/image" Target="../media/image465.png"/><Relationship Id="rId95" Type="http://schemas.openxmlformats.org/officeDocument/2006/relationships/image" Target="../media/image511.png"/><Relationship Id="rId22" Type="http://schemas.openxmlformats.org/officeDocument/2006/relationships/customXml" Target="../ink/ink553.xml"/><Relationship Id="rId27" Type="http://schemas.openxmlformats.org/officeDocument/2006/relationships/image" Target="../media/image476.png"/><Relationship Id="rId43" Type="http://schemas.openxmlformats.org/officeDocument/2006/relationships/image" Target="../media/image484.png"/><Relationship Id="rId48" Type="http://schemas.openxmlformats.org/officeDocument/2006/relationships/customXml" Target="../ink/ink566.xml"/><Relationship Id="rId64" Type="http://schemas.openxmlformats.org/officeDocument/2006/relationships/customXml" Target="../ink/ink574.xml"/><Relationship Id="rId69" Type="http://schemas.openxmlformats.org/officeDocument/2006/relationships/image" Target="../media/image497.png"/><Relationship Id="rId113" Type="http://schemas.openxmlformats.org/officeDocument/2006/relationships/image" Target="../media/image520.png"/><Relationship Id="rId118" Type="http://schemas.openxmlformats.org/officeDocument/2006/relationships/customXml" Target="../ink/ink601.xml"/><Relationship Id="rId134" Type="http://schemas.openxmlformats.org/officeDocument/2006/relationships/customXml" Target="../ink/ink609.xml"/><Relationship Id="rId139" Type="http://schemas.openxmlformats.org/officeDocument/2006/relationships/image" Target="../media/image533.png"/><Relationship Id="rId80" Type="http://schemas.openxmlformats.org/officeDocument/2006/relationships/customXml" Target="../ink/ink582.xml"/><Relationship Id="rId85" Type="http://schemas.openxmlformats.org/officeDocument/2006/relationships/image" Target="../media/image505.png"/><Relationship Id="rId12" Type="http://schemas.openxmlformats.org/officeDocument/2006/relationships/customXml" Target="../ink/ink548.xml"/><Relationship Id="rId17" Type="http://schemas.openxmlformats.org/officeDocument/2006/relationships/image" Target="../media/image471.png"/><Relationship Id="rId33" Type="http://schemas.openxmlformats.org/officeDocument/2006/relationships/image" Target="../media/image479.png"/><Relationship Id="rId38" Type="http://schemas.openxmlformats.org/officeDocument/2006/relationships/customXml" Target="../ink/ink561.xml"/><Relationship Id="rId59" Type="http://schemas.openxmlformats.org/officeDocument/2006/relationships/image" Target="../media/image492.png"/><Relationship Id="rId103" Type="http://schemas.openxmlformats.org/officeDocument/2006/relationships/image" Target="../media/image515.png"/><Relationship Id="rId108" Type="http://schemas.openxmlformats.org/officeDocument/2006/relationships/customXml" Target="../ink/ink596.xml"/><Relationship Id="rId124" Type="http://schemas.openxmlformats.org/officeDocument/2006/relationships/customXml" Target="../ink/ink604.xml"/><Relationship Id="rId129" Type="http://schemas.openxmlformats.org/officeDocument/2006/relationships/image" Target="../media/image528.png"/><Relationship Id="rId54" Type="http://schemas.openxmlformats.org/officeDocument/2006/relationships/customXml" Target="../ink/ink569.xml"/><Relationship Id="rId70" Type="http://schemas.openxmlformats.org/officeDocument/2006/relationships/customXml" Target="../ink/ink577.xml"/><Relationship Id="rId75" Type="http://schemas.openxmlformats.org/officeDocument/2006/relationships/image" Target="../media/image500.png"/><Relationship Id="rId91" Type="http://schemas.openxmlformats.org/officeDocument/2006/relationships/image" Target="../media/image508.png"/><Relationship Id="rId96" Type="http://schemas.openxmlformats.org/officeDocument/2006/relationships/customXml" Target="../ink/ink590.xml"/><Relationship Id="rId140" Type="http://schemas.openxmlformats.org/officeDocument/2006/relationships/customXml" Target="../ink/ink612.xml"/><Relationship Id="rId145" Type="http://schemas.openxmlformats.org/officeDocument/2006/relationships/image" Target="../media/image53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45.xml"/><Relationship Id="rId23" Type="http://schemas.openxmlformats.org/officeDocument/2006/relationships/image" Target="../media/image474.png"/><Relationship Id="rId28" Type="http://schemas.openxmlformats.org/officeDocument/2006/relationships/customXml" Target="../ink/ink556.xml"/><Relationship Id="rId49" Type="http://schemas.openxmlformats.org/officeDocument/2006/relationships/image" Target="../media/image487.png"/><Relationship Id="rId114" Type="http://schemas.openxmlformats.org/officeDocument/2006/relationships/customXml" Target="../ink/ink599.xml"/><Relationship Id="rId119" Type="http://schemas.openxmlformats.org/officeDocument/2006/relationships/image" Target="../media/image523.png"/><Relationship Id="rId44" Type="http://schemas.openxmlformats.org/officeDocument/2006/relationships/customXml" Target="../ink/ink564.xml"/><Relationship Id="rId60" Type="http://schemas.openxmlformats.org/officeDocument/2006/relationships/customXml" Target="../ink/ink572.xml"/><Relationship Id="rId65" Type="http://schemas.openxmlformats.org/officeDocument/2006/relationships/image" Target="../media/image495.png"/><Relationship Id="rId81" Type="http://schemas.openxmlformats.org/officeDocument/2006/relationships/image" Target="../media/image503.png"/><Relationship Id="rId86" Type="http://schemas.openxmlformats.org/officeDocument/2006/relationships/customXml" Target="../ink/ink585.xml"/><Relationship Id="rId130" Type="http://schemas.openxmlformats.org/officeDocument/2006/relationships/customXml" Target="../ink/ink607.xml"/><Relationship Id="rId135" Type="http://schemas.openxmlformats.org/officeDocument/2006/relationships/image" Target="../media/image531.png"/><Relationship Id="rId13" Type="http://schemas.openxmlformats.org/officeDocument/2006/relationships/image" Target="../media/image469.png"/><Relationship Id="rId18" Type="http://schemas.openxmlformats.org/officeDocument/2006/relationships/customXml" Target="../ink/ink551.xml"/><Relationship Id="rId39" Type="http://schemas.openxmlformats.org/officeDocument/2006/relationships/image" Target="../media/image482.png"/><Relationship Id="rId109" Type="http://schemas.openxmlformats.org/officeDocument/2006/relationships/image" Target="../media/image518.png"/><Relationship Id="rId34" Type="http://schemas.openxmlformats.org/officeDocument/2006/relationships/customXml" Target="../ink/ink559.xml"/><Relationship Id="rId50" Type="http://schemas.openxmlformats.org/officeDocument/2006/relationships/customXml" Target="../ink/ink567.xml"/><Relationship Id="rId55" Type="http://schemas.openxmlformats.org/officeDocument/2006/relationships/image" Target="../media/image490.png"/><Relationship Id="rId76" Type="http://schemas.openxmlformats.org/officeDocument/2006/relationships/customXml" Target="../ink/ink580.xml"/><Relationship Id="rId97" Type="http://schemas.openxmlformats.org/officeDocument/2006/relationships/image" Target="../media/image512.png"/><Relationship Id="rId104" Type="http://schemas.openxmlformats.org/officeDocument/2006/relationships/customXml" Target="../ink/ink594.xml"/><Relationship Id="rId120" Type="http://schemas.openxmlformats.org/officeDocument/2006/relationships/customXml" Target="../ink/ink602.xml"/><Relationship Id="rId125" Type="http://schemas.openxmlformats.org/officeDocument/2006/relationships/image" Target="../media/image526.png"/><Relationship Id="rId141" Type="http://schemas.openxmlformats.org/officeDocument/2006/relationships/image" Target="../media/image534.png"/><Relationship Id="rId146" Type="http://schemas.openxmlformats.org/officeDocument/2006/relationships/customXml" Target="../ink/ink615.xml"/><Relationship Id="rId7" Type="http://schemas.openxmlformats.org/officeDocument/2006/relationships/image" Target="../media/image466.png"/><Relationship Id="rId71" Type="http://schemas.openxmlformats.org/officeDocument/2006/relationships/image" Target="../media/image498.png"/><Relationship Id="rId92" Type="http://schemas.openxmlformats.org/officeDocument/2006/relationships/customXml" Target="../ink/ink588.xml"/><Relationship Id="rId2" Type="http://schemas.openxmlformats.org/officeDocument/2006/relationships/customXml" Target="../ink/ink543.xml"/><Relationship Id="rId29" Type="http://schemas.openxmlformats.org/officeDocument/2006/relationships/image" Target="../media/image477.png"/><Relationship Id="rId24" Type="http://schemas.openxmlformats.org/officeDocument/2006/relationships/customXml" Target="../ink/ink554.xml"/><Relationship Id="rId40" Type="http://schemas.openxmlformats.org/officeDocument/2006/relationships/customXml" Target="../ink/ink562.xml"/><Relationship Id="rId45" Type="http://schemas.openxmlformats.org/officeDocument/2006/relationships/image" Target="../media/image485.png"/><Relationship Id="rId66" Type="http://schemas.openxmlformats.org/officeDocument/2006/relationships/customXml" Target="../ink/ink575.xml"/><Relationship Id="rId87" Type="http://schemas.openxmlformats.org/officeDocument/2006/relationships/image" Target="../media/image506.png"/><Relationship Id="rId110" Type="http://schemas.openxmlformats.org/officeDocument/2006/relationships/customXml" Target="../ink/ink597.xml"/><Relationship Id="rId115" Type="http://schemas.openxmlformats.org/officeDocument/2006/relationships/image" Target="../media/image521.png"/><Relationship Id="rId131" Type="http://schemas.openxmlformats.org/officeDocument/2006/relationships/image" Target="../media/image529.png"/><Relationship Id="rId136" Type="http://schemas.openxmlformats.org/officeDocument/2006/relationships/customXml" Target="../ink/ink610.xml"/><Relationship Id="rId61" Type="http://schemas.openxmlformats.org/officeDocument/2006/relationships/image" Target="../media/image493.png"/><Relationship Id="rId82" Type="http://schemas.openxmlformats.org/officeDocument/2006/relationships/customXml" Target="../ink/ink583.xml"/><Relationship Id="rId19" Type="http://schemas.openxmlformats.org/officeDocument/2006/relationships/image" Target="../media/image472.png"/><Relationship Id="rId14" Type="http://schemas.openxmlformats.org/officeDocument/2006/relationships/customXml" Target="../ink/ink549.xml"/><Relationship Id="rId30" Type="http://schemas.openxmlformats.org/officeDocument/2006/relationships/customXml" Target="../ink/ink557.xml"/><Relationship Id="rId35" Type="http://schemas.openxmlformats.org/officeDocument/2006/relationships/image" Target="../media/image480.png"/><Relationship Id="rId56" Type="http://schemas.openxmlformats.org/officeDocument/2006/relationships/customXml" Target="../ink/ink570.xml"/><Relationship Id="rId77" Type="http://schemas.openxmlformats.org/officeDocument/2006/relationships/image" Target="../media/image501.png"/><Relationship Id="rId100" Type="http://schemas.openxmlformats.org/officeDocument/2006/relationships/customXml" Target="../ink/ink592.xml"/><Relationship Id="rId105" Type="http://schemas.openxmlformats.org/officeDocument/2006/relationships/image" Target="../media/image516.png"/><Relationship Id="rId126" Type="http://schemas.openxmlformats.org/officeDocument/2006/relationships/customXml" Target="../ink/ink605.xml"/><Relationship Id="rId147" Type="http://schemas.openxmlformats.org/officeDocument/2006/relationships/image" Target="../media/image537.png"/><Relationship Id="rId8" Type="http://schemas.openxmlformats.org/officeDocument/2006/relationships/customXml" Target="../ink/ink546.xml"/><Relationship Id="rId51" Type="http://schemas.openxmlformats.org/officeDocument/2006/relationships/image" Target="../media/image488.png"/><Relationship Id="rId72" Type="http://schemas.openxmlformats.org/officeDocument/2006/relationships/customXml" Target="../ink/ink578.xml"/><Relationship Id="rId93" Type="http://schemas.openxmlformats.org/officeDocument/2006/relationships/image" Target="../media/image509.png"/><Relationship Id="rId98" Type="http://schemas.openxmlformats.org/officeDocument/2006/relationships/customXml" Target="../ink/ink591.xml"/><Relationship Id="rId121" Type="http://schemas.openxmlformats.org/officeDocument/2006/relationships/image" Target="../media/image524.png"/><Relationship Id="rId142" Type="http://schemas.openxmlformats.org/officeDocument/2006/relationships/customXml" Target="../ink/ink613.xml"/><Relationship Id="rId3" Type="http://schemas.openxmlformats.org/officeDocument/2006/relationships/image" Target="../media/image464.png"/><Relationship Id="rId25" Type="http://schemas.openxmlformats.org/officeDocument/2006/relationships/image" Target="../media/image475.png"/><Relationship Id="rId46" Type="http://schemas.openxmlformats.org/officeDocument/2006/relationships/customXml" Target="../ink/ink565.xml"/><Relationship Id="rId67" Type="http://schemas.openxmlformats.org/officeDocument/2006/relationships/image" Target="../media/image496.png"/><Relationship Id="rId116" Type="http://schemas.openxmlformats.org/officeDocument/2006/relationships/customXml" Target="../ink/ink600.xml"/><Relationship Id="rId137" Type="http://schemas.openxmlformats.org/officeDocument/2006/relationships/image" Target="../media/image532.png"/><Relationship Id="rId20" Type="http://schemas.openxmlformats.org/officeDocument/2006/relationships/customXml" Target="../ink/ink552.xml"/><Relationship Id="rId41" Type="http://schemas.openxmlformats.org/officeDocument/2006/relationships/image" Target="../media/image483.png"/><Relationship Id="rId62" Type="http://schemas.openxmlformats.org/officeDocument/2006/relationships/customXml" Target="../ink/ink573.xml"/><Relationship Id="rId83" Type="http://schemas.openxmlformats.org/officeDocument/2006/relationships/image" Target="../media/image504.png"/><Relationship Id="rId88" Type="http://schemas.openxmlformats.org/officeDocument/2006/relationships/customXml" Target="../ink/ink586.xml"/><Relationship Id="rId111" Type="http://schemas.openxmlformats.org/officeDocument/2006/relationships/image" Target="../media/image519.png"/><Relationship Id="rId132" Type="http://schemas.openxmlformats.org/officeDocument/2006/relationships/customXml" Target="../ink/ink608.xml"/><Relationship Id="rId15" Type="http://schemas.openxmlformats.org/officeDocument/2006/relationships/image" Target="../media/image470.png"/><Relationship Id="rId36" Type="http://schemas.openxmlformats.org/officeDocument/2006/relationships/customXml" Target="../ink/ink560.xml"/><Relationship Id="rId57" Type="http://schemas.openxmlformats.org/officeDocument/2006/relationships/image" Target="../media/image491.png"/><Relationship Id="rId106" Type="http://schemas.openxmlformats.org/officeDocument/2006/relationships/customXml" Target="../ink/ink595.xml"/><Relationship Id="rId127" Type="http://schemas.openxmlformats.org/officeDocument/2006/relationships/image" Target="../media/image527.png"/><Relationship Id="rId10" Type="http://schemas.openxmlformats.org/officeDocument/2006/relationships/customXml" Target="../ink/ink547.xml"/><Relationship Id="rId31" Type="http://schemas.openxmlformats.org/officeDocument/2006/relationships/image" Target="../media/image478.png"/><Relationship Id="rId52" Type="http://schemas.openxmlformats.org/officeDocument/2006/relationships/customXml" Target="../ink/ink568.xml"/><Relationship Id="rId73" Type="http://schemas.openxmlformats.org/officeDocument/2006/relationships/image" Target="../media/image499.png"/><Relationship Id="rId78" Type="http://schemas.openxmlformats.org/officeDocument/2006/relationships/customXml" Target="../ink/ink581.xml"/><Relationship Id="rId94" Type="http://schemas.openxmlformats.org/officeDocument/2006/relationships/customXml" Target="../ink/ink589.xml"/><Relationship Id="rId99" Type="http://schemas.openxmlformats.org/officeDocument/2006/relationships/image" Target="../media/image513.png"/><Relationship Id="rId101" Type="http://schemas.openxmlformats.org/officeDocument/2006/relationships/image" Target="../media/image514.png"/><Relationship Id="rId122" Type="http://schemas.openxmlformats.org/officeDocument/2006/relationships/customXml" Target="../ink/ink603.xml"/><Relationship Id="rId143" Type="http://schemas.openxmlformats.org/officeDocument/2006/relationships/image" Target="../media/image535.png"/><Relationship Id="rId148" Type="http://schemas.openxmlformats.org/officeDocument/2006/relationships/customXml" Target="../ink/ink616.xml"/><Relationship Id="rId4" Type="http://schemas.openxmlformats.org/officeDocument/2006/relationships/customXml" Target="../ink/ink544.xml"/><Relationship Id="rId9" Type="http://schemas.openxmlformats.org/officeDocument/2006/relationships/image" Target="../media/image467.png"/><Relationship Id="rId26" Type="http://schemas.openxmlformats.org/officeDocument/2006/relationships/customXml" Target="../ink/ink555.xml"/><Relationship Id="rId47" Type="http://schemas.openxmlformats.org/officeDocument/2006/relationships/image" Target="../media/image486.png"/><Relationship Id="rId68" Type="http://schemas.openxmlformats.org/officeDocument/2006/relationships/customXml" Target="../ink/ink576.xml"/><Relationship Id="rId89" Type="http://schemas.openxmlformats.org/officeDocument/2006/relationships/image" Target="../media/image507.png"/><Relationship Id="rId112" Type="http://schemas.openxmlformats.org/officeDocument/2006/relationships/customXml" Target="../ink/ink598.xml"/><Relationship Id="rId133" Type="http://schemas.openxmlformats.org/officeDocument/2006/relationships/image" Target="../media/image530.png"/><Relationship Id="rId16" Type="http://schemas.openxmlformats.org/officeDocument/2006/relationships/customXml" Target="../ink/ink550.xml"/><Relationship Id="rId37" Type="http://schemas.openxmlformats.org/officeDocument/2006/relationships/image" Target="../media/image481.png"/><Relationship Id="rId58" Type="http://schemas.openxmlformats.org/officeDocument/2006/relationships/customXml" Target="../ink/ink571.xml"/><Relationship Id="rId79" Type="http://schemas.openxmlformats.org/officeDocument/2006/relationships/image" Target="../media/image502.png"/><Relationship Id="rId102" Type="http://schemas.openxmlformats.org/officeDocument/2006/relationships/customXml" Target="../ink/ink593.xml"/><Relationship Id="rId123" Type="http://schemas.openxmlformats.org/officeDocument/2006/relationships/image" Target="../media/image525.png"/><Relationship Id="rId144" Type="http://schemas.openxmlformats.org/officeDocument/2006/relationships/customXml" Target="../ink/ink614.xml"/><Relationship Id="rId90" Type="http://schemas.openxmlformats.org/officeDocument/2006/relationships/customXml" Target="../ink/ink587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22.xml"/><Relationship Id="rId18" Type="http://schemas.openxmlformats.org/officeDocument/2006/relationships/image" Target="../media/image1660.png"/><Relationship Id="rId26" Type="http://schemas.openxmlformats.org/officeDocument/2006/relationships/image" Target="../media/image1700.png"/><Relationship Id="rId3" Type="http://schemas.openxmlformats.org/officeDocument/2006/relationships/customXml" Target="../ink/ink617.xml"/><Relationship Id="rId21" Type="http://schemas.openxmlformats.org/officeDocument/2006/relationships/customXml" Target="../ink/ink626.xml"/><Relationship Id="rId34" Type="http://schemas.openxmlformats.org/officeDocument/2006/relationships/image" Target="../media/image540.png"/><Relationship Id="rId7" Type="http://schemas.openxmlformats.org/officeDocument/2006/relationships/customXml" Target="../ink/ink619.xml"/><Relationship Id="rId12" Type="http://schemas.openxmlformats.org/officeDocument/2006/relationships/image" Target="../media/image1630.png"/><Relationship Id="rId17" Type="http://schemas.openxmlformats.org/officeDocument/2006/relationships/customXml" Target="../ink/ink624.xml"/><Relationship Id="rId25" Type="http://schemas.openxmlformats.org/officeDocument/2006/relationships/customXml" Target="../ink/ink628.xml"/><Relationship Id="rId33" Type="http://schemas.openxmlformats.org/officeDocument/2006/relationships/customXml" Target="../ink/ink632.xml"/><Relationship Id="rId2" Type="http://schemas.openxmlformats.org/officeDocument/2006/relationships/image" Target="../media/image293.png"/><Relationship Id="rId16" Type="http://schemas.openxmlformats.org/officeDocument/2006/relationships/image" Target="../media/image1650.png"/><Relationship Id="rId20" Type="http://schemas.openxmlformats.org/officeDocument/2006/relationships/image" Target="../media/image1670.png"/><Relationship Id="rId29" Type="http://schemas.openxmlformats.org/officeDocument/2006/relationships/customXml" Target="../ink/ink6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0.png"/><Relationship Id="rId11" Type="http://schemas.openxmlformats.org/officeDocument/2006/relationships/customXml" Target="../ink/ink621.xml"/><Relationship Id="rId24" Type="http://schemas.openxmlformats.org/officeDocument/2006/relationships/image" Target="../media/image1690.png"/><Relationship Id="rId32" Type="http://schemas.openxmlformats.org/officeDocument/2006/relationships/image" Target="../media/image1730.png"/><Relationship Id="rId5" Type="http://schemas.openxmlformats.org/officeDocument/2006/relationships/customXml" Target="../ink/ink618.xml"/><Relationship Id="rId15" Type="http://schemas.openxmlformats.org/officeDocument/2006/relationships/customXml" Target="../ink/ink623.xml"/><Relationship Id="rId23" Type="http://schemas.openxmlformats.org/officeDocument/2006/relationships/customXml" Target="../ink/ink627.xml"/><Relationship Id="rId28" Type="http://schemas.openxmlformats.org/officeDocument/2006/relationships/image" Target="../media/image1711.png"/><Relationship Id="rId10" Type="http://schemas.openxmlformats.org/officeDocument/2006/relationships/image" Target="../media/image1620.png"/><Relationship Id="rId19" Type="http://schemas.openxmlformats.org/officeDocument/2006/relationships/customXml" Target="../ink/ink625.xml"/><Relationship Id="rId31" Type="http://schemas.openxmlformats.org/officeDocument/2006/relationships/customXml" Target="../ink/ink631.xml"/><Relationship Id="rId4" Type="http://schemas.openxmlformats.org/officeDocument/2006/relationships/image" Target="../media/image1590.png"/><Relationship Id="rId9" Type="http://schemas.openxmlformats.org/officeDocument/2006/relationships/customXml" Target="../ink/ink620.xml"/><Relationship Id="rId14" Type="http://schemas.openxmlformats.org/officeDocument/2006/relationships/image" Target="../media/image1640.png"/><Relationship Id="rId22" Type="http://schemas.openxmlformats.org/officeDocument/2006/relationships/image" Target="../media/image1680.png"/><Relationship Id="rId27" Type="http://schemas.openxmlformats.org/officeDocument/2006/relationships/customXml" Target="../ink/ink629.xml"/><Relationship Id="rId30" Type="http://schemas.openxmlformats.org/officeDocument/2006/relationships/image" Target="../media/image1720.png"/><Relationship Id="rId8" Type="http://schemas.openxmlformats.org/officeDocument/2006/relationships/image" Target="../media/image16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3.xml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60.png"/><Relationship Id="rId21" Type="http://schemas.openxmlformats.org/officeDocument/2006/relationships/image" Target="../media/image1880.png"/><Relationship Id="rId42" Type="http://schemas.openxmlformats.org/officeDocument/2006/relationships/customXml" Target="../ink/ink652.xml"/><Relationship Id="rId63" Type="http://schemas.openxmlformats.org/officeDocument/2006/relationships/image" Target="../media/image2090.png"/><Relationship Id="rId84" Type="http://schemas.openxmlformats.org/officeDocument/2006/relationships/customXml" Target="../ink/ink673.xml"/><Relationship Id="rId138" Type="http://schemas.openxmlformats.org/officeDocument/2006/relationships/customXml" Target="../ink/ink700.xml"/><Relationship Id="rId107" Type="http://schemas.openxmlformats.org/officeDocument/2006/relationships/image" Target="../media/image2310.png"/><Relationship Id="rId11" Type="http://schemas.openxmlformats.org/officeDocument/2006/relationships/image" Target="../media/image1830.png"/><Relationship Id="rId32" Type="http://schemas.openxmlformats.org/officeDocument/2006/relationships/customXml" Target="../ink/ink647.xml"/><Relationship Id="rId53" Type="http://schemas.openxmlformats.org/officeDocument/2006/relationships/image" Target="../media/image2040.png"/><Relationship Id="rId74" Type="http://schemas.openxmlformats.org/officeDocument/2006/relationships/customXml" Target="../ink/ink668.xml"/><Relationship Id="rId128" Type="http://schemas.openxmlformats.org/officeDocument/2006/relationships/customXml" Target="../ink/ink695.xml"/><Relationship Id="rId149" Type="http://schemas.openxmlformats.org/officeDocument/2006/relationships/image" Target="../media/image2520.png"/><Relationship Id="rId5" Type="http://schemas.openxmlformats.org/officeDocument/2006/relationships/image" Target="../media/image453.png"/><Relationship Id="rId95" Type="http://schemas.openxmlformats.org/officeDocument/2006/relationships/image" Target="../media/image2250.png"/><Relationship Id="rId22" Type="http://schemas.openxmlformats.org/officeDocument/2006/relationships/customXml" Target="../ink/ink642.xml"/><Relationship Id="rId27" Type="http://schemas.openxmlformats.org/officeDocument/2006/relationships/image" Target="../media/image1911.png"/><Relationship Id="rId43" Type="http://schemas.openxmlformats.org/officeDocument/2006/relationships/image" Target="../media/image1990.png"/><Relationship Id="rId48" Type="http://schemas.openxmlformats.org/officeDocument/2006/relationships/customXml" Target="../ink/ink655.xml"/><Relationship Id="rId64" Type="http://schemas.openxmlformats.org/officeDocument/2006/relationships/customXml" Target="../ink/ink663.xml"/><Relationship Id="rId69" Type="http://schemas.openxmlformats.org/officeDocument/2006/relationships/image" Target="../media/image2120.png"/><Relationship Id="rId113" Type="http://schemas.openxmlformats.org/officeDocument/2006/relationships/image" Target="../media/image2340.png"/><Relationship Id="rId118" Type="http://schemas.openxmlformats.org/officeDocument/2006/relationships/customXml" Target="../ink/ink690.xml"/><Relationship Id="rId134" Type="http://schemas.openxmlformats.org/officeDocument/2006/relationships/customXml" Target="../ink/ink698.xml"/><Relationship Id="rId139" Type="http://schemas.openxmlformats.org/officeDocument/2006/relationships/image" Target="../media/image2470.png"/><Relationship Id="rId80" Type="http://schemas.openxmlformats.org/officeDocument/2006/relationships/customXml" Target="../ink/ink671.xml"/><Relationship Id="rId85" Type="http://schemas.openxmlformats.org/officeDocument/2006/relationships/image" Target="../media/image2200.png"/><Relationship Id="rId150" Type="http://schemas.openxmlformats.org/officeDocument/2006/relationships/customXml" Target="../ink/ink706.xml"/><Relationship Id="rId12" Type="http://schemas.openxmlformats.org/officeDocument/2006/relationships/customXml" Target="../ink/ink637.xml"/><Relationship Id="rId17" Type="http://schemas.openxmlformats.org/officeDocument/2006/relationships/image" Target="../media/image1860.png"/><Relationship Id="rId33" Type="http://schemas.openxmlformats.org/officeDocument/2006/relationships/image" Target="../media/image1940.png"/><Relationship Id="rId38" Type="http://schemas.openxmlformats.org/officeDocument/2006/relationships/customXml" Target="../ink/ink650.xml"/><Relationship Id="rId59" Type="http://schemas.openxmlformats.org/officeDocument/2006/relationships/image" Target="../media/image2070.png"/><Relationship Id="rId103" Type="http://schemas.openxmlformats.org/officeDocument/2006/relationships/image" Target="../media/image2290.png"/><Relationship Id="rId108" Type="http://schemas.openxmlformats.org/officeDocument/2006/relationships/customXml" Target="../ink/ink685.xml"/><Relationship Id="rId124" Type="http://schemas.openxmlformats.org/officeDocument/2006/relationships/customXml" Target="../ink/ink693.xml"/><Relationship Id="rId129" Type="http://schemas.openxmlformats.org/officeDocument/2006/relationships/image" Target="../media/image2420.png"/><Relationship Id="rId54" Type="http://schemas.openxmlformats.org/officeDocument/2006/relationships/customXml" Target="../ink/ink658.xml"/><Relationship Id="rId70" Type="http://schemas.openxmlformats.org/officeDocument/2006/relationships/customXml" Target="../ink/ink666.xml"/><Relationship Id="rId75" Type="http://schemas.openxmlformats.org/officeDocument/2006/relationships/image" Target="../media/image2150.png"/><Relationship Id="rId91" Type="http://schemas.openxmlformats.org/officeDocument/2006/relationships/image" Target="../media/image2230.png"/><Relationship Id="rId96" Type="http://schemas.openxmlformats.org/officeDocument/2006/relationships/customXml" Target="../ink/ink679.xml"/><Relationship Id="rId140" Type="http://schemas.openxmlformats.org/officeDocument/2006/relationships/customXml" Target="../ink/ink701.xml"/><Relationship Id="rId145" Type="http://schemas.openxmlformats.org/officeDocument/2006/relationships/image" Target="../media/image25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4.xml"/><Relationship Id="rId23" Type="http://schemas.openxmlformats.org/officeDocument/2006/relationships/image" Target="../media/image1890.png"/><Relationship Id="rId28" Type="http://schemas.openxmlformats.org/officeDocument/2006/relationships/customXml" Target="../ink/ink645.xml"/><Relationship Id="rId49" Type="http://schemas.openxmlformats.org/officeDocument/2006/relationships/image" Target="../media/image2020.png"/><Relationship Id="rId114" Type="http://schemas.openxmlformats.org/officeDocument/2006/relationships/customXml" Target="../ink/ink688.xml"/><Relationship Id="rId119" Type="http://schemas.openxmlformats.org/officeDocument/2006/relationships/image" Target="../media/image2370.png"/><Relationship Id="rId44" Type="http://schemas.openxmlformats.org/officeDocument/2006/relationships/customXml" Target="../ink/ink653.xml"/><Relationship Id="rId60" Type="http://schemas.openxmlformats.org/officeDocument/2006/relationships/customXml" Target="../ink/ink661.xml"/><Relationship Id="rId65" Type="http://schemas.openxmlformats.org/officeDocument/2006/relationships/image" Target="../media/image2100.png"/><Relationship Id="rId81" Type="http://schemas.openxmlformats.org/officeDocument/2006/relationships/image" Target="../media/image2180.png"/><Relationship Id="rId86" Type="http://schemas.openxmlformats.org/officeDocument/2006/relationships/customXml" Target="../ink/ink674.xml"/><Relationship Id="rId130" Type="http://schemas.openxmlformats.org/officeDocument/2006/relationships/customXml" Target="../ink/ink696.xml"/><Relationship Id="rId135" Type="http://schemas.openxmlformats.org/officeDocument/2006/relationships/image" Target="../media/image2450.png"/><Relationship Id="rId151" Type="http://schemas.openxmlformats.org/officeDocument/2006/relationships/image" Target="../media/image2530.png"/><Relationship Id="rId13" Type="http://schemas.openxmlformats.org/officeDocument/2006/relationships/image" Target="../media/image1840.png"/><Relationship Id="rId18" Type="http://schemas.openxmlformats.org/officeDocument/2006/relationships/customXml" Target="../ink/ink640.xml"/><Relationship Id="rId39" Type="http://schemas.openxmlformats.org/officeDocument/2006/relationships/image" Target="../media/image1970.png"/><Relationship Id="rId109" Type="http://schemas.openxmlformats.org/officeDocument/2006/relationships/image" Target="../media/image2320.png"/><Relationship Id="rId34" Type="http://schemas.openxmlformats.org/officeDocument/2006/relationships/customXml" Target="../ink/ink648.xml"/><Relationship Id="rId50" Type="http://schemas.openxmlformats.org/officeDocument/2006/relationships/customXml" Target="../ink/ink656.xml"/><Relationship Id="rId55" Type="http://schemas.openxmlformats.org/officeDocument/2006/relationships/image" Target="../media/image2050.png"/><Relationship Id="rId76" Type="http://schemas.openxmlformats.org/officeDocument/2006/relationships/customXml" Target="../ink/ink669.xml"/><Relationship Id="rId97" Type="http://schemas.openxmlformats.org/officeDocument/2006/relationships/image" Target="../media/image2260.png"/><Relationship Id="rId104" Type="http://schemas.openxmlformats.org/officeDocument/2006/relationships/customXml" Target="../ink/ink683.xml"/><Relationship Id="rId120" Type="http://schemas.openxmlformats.org/officeDocument/2006/relationships/customXml" Target="../ink/ink691.xml"/><Relationship Id="rId125" Type="http://schemas.openxmlformats.org/officeDocument/2006/relationships/image" Target="../media/image2400.png"/><Relationship Id="rId141" Type="http://schemas.openxmlformats.org/officeDocument/2006/relationships/image" Target="../media/image2480.png"/><Relationship Id="rId146" Type="http://schemas.openxmlformats.org/officeDocument/2006/relationships/customXml" Target="../ink/ink704.xml"/><Relationship Id="rId7" Type="http://schemas.openxmlformats.org/officeDocument/2006/relationships/image" Target="../media/image1811.png"/><Relationship Id="rId71" Type="http://schemas.openxmlformats.org/officeDocument/2006/relationships/image" Target="../media/image2130.png"/><Relationship Id="rId92" Type="http://schemas.openxmlformats.org/officeDocument/2006/relationships/customXml" Target="../ink/ink677.xml"/><Relationship Id="rId2" Type="http://schemas.openxmlformats.org/officeDocument/2006/relationships/image" Target="../media/image450.png"/><Relationship Id="rId29" Type="http://schemas.openxmlformats.org/officeDocument/2006/relationships/image" Target="../media/image1920.png"/><Relationship Id="rId24" Type="http://schemas.openxmlformats.org/officeDocument/2006/relationships/customXml" Target="../ink/ink643.xml"/><Relationship Id="rId40" Type="http://schemas.openxmlformats.org/officeDocument/2006/relationships/customXml" Target="../ink/ink651.xml"/><Relationship Id="rId45" Type="http://schemas.openxmlformats.org/officeDocument/2006/relationships/image" Target="../media/image2000.png"/><Relationship Id="rId66" Type="http://schemas.openxmlformats.org/officeDocument/2006/relationships/customXml" Target="../ink/ink664.xml"/><Relationship Id="rId87" Type="http://schemas.openxmlformats.org/officeDocument/2006/relationships/image" Target="../media/image2210.png"/><Relationship Id="rId110" Type="http://schemas.openxmlformats.org/officeDocument/2006/relationships/customXml" Target="../ink/ink686.xml"/><Relationship Id="rId115" Type="http://schemas.openxmlformats.org/officeDocument/2006/relationships/image" Target="../media/image2350.png"/><Relationship Id="rId131" Type="http://schemas.openxmlformats.org/officeDocument/2006/relationships/image" Target="../media/image2430.png"/><Relationship Id="rId136" Type="http://schemas.openxmlformats.org/officeDocument/2006/relationships/customXml" Target="../ink/ink699.xml"/><Relationship Id="rId61" Type="http://schemas.openxmlformats.org/officeDocument/2006/relationships/image" Target="../media/image2080.png"/><Relationship Id="rId82" Type="http://schemas.openxmlformats.org/officeDocument/2006/relationships/customXml" Target="../ink/ink672.xml"/><Relationship Id="rId152" Type="http://schemas.openxmlformats.org/officeDocument/2006/relationships/customXml" Target="../ink/ink707.xml"/><Relationship Id="rId19" Type="http://schemas.openxmlformats.org/officeDocument/2006/relationships/image" Target="../media/image1870.png"/><Relationship Id="rId14" Type="http://schemas.openxmlformats.org/officeDocument/2006/relationships/customXml" Target="../ink/ink638.xml"/><Relationship Id="rId30" Type="http://schemas.openxmlformats.org/officeDocument/2006/relationships/customXml" Target="../ink/ink646.xml"/><Relationship Id="rId35" Type="http://schemas.openxmlformats.org/officeDocument/2006/relationships/image" Target="../media/image1950.png"/><Relationship Id="rId56" Type="http://schemas.openxmlformats.org/officeDocument/2006/relationships/customXml" Target="../ink/ink659.xml"/><Relationship Id="rId77" Type="http://schemas.openxmlformats.org/officeDocument/2006/relationships/image" Target="../media/image2160.png"/><Relationship Id="rId100" Type="http://schemas.openxmlformats.org/officeDocument/2006/relationships/customXml" Target="../ink/ink681.xml"/><Relationship Id="rId105" Type="http://schemas.openxmlformats.org/officeDocument/2006/relationships/image" Target="../media/image2300.png"/><Relationship Id="rId126" Type="http://schemas.openxmlformats.org/officeDocument/2006/relationships/customXml" Target="../ink/ink694.xml"/><Relationship Id="rId147" Type="http://schemas.openxmlformats.org/officeDocument/2006/relationships/image" Target="../media/image2510.png"/><Relationship Id="rId8" Type="http://schemas.openxmlformats.org/officeDocument/2006/relationships/customXml" Target="../ink/ink635.xml"/><Relationship Id="rId51" Type="http://schemas.openxmlformats.org/officeDocument/2006/relationships/image" Target="../media/image2030.png"/><Relationship Id="rId72" Type="http://schemas.openxmlformats.org/officeDocument/2006/relationships/customXml" Target="../ink/ink667.xml"/><Relationship Id="rId93" Type="http://schemas.openxmlformats.org/officeDocument/2006/relationships/image" Target="../media/image2240.png"/><Relationship Id="rId98" Type="http://schemas.openxmlformats.org/officeDocument/2006/relationships/customXml" Target="../ink/ink680.xml"/><Relationship Id="rId121" Type="http://schemas.openxmlformats.org/officeDocument/2006/relationships/image" Target="../media/image2380.png"/><Relationship Id="rId142" Type="http://schemas.openxmlformats.org/officeDocument/2006/relationships/customXml" Target="../ink/ink702.xml"/><Relationship Id="rId3" Type="http://schemas.openxmlformats.org/officeDocument/2006/relationships/image" Target="../media/image451.png"/><Relationship Id="rId25" Type="http://schemas.openxmlformats.org/officeDocument/2006/relationships/image" Target="../media/image1900.png"/><Relationship Id="rId46" Type="http://schemas.openxmlformats.org/officeDocument/2006/relationships/customXml" Target="../ink/ink654.xml"/><Relationship Id="rId67" Type="http://schemas.openxmlformats.org/officeDocument/2006/relationships/image" Target="../media/image2111.png"/><Relationship Id="rId116" Type="http://schemas.openxmlformats.org/officeDocument/2006/relationships/customXml" Target="../ink/ink689.xml"/><Relationship Id="rId137" Type="http://schemas.openxmlformats.org/officeDocument/2006/relationships/image" Target="../media/image2460.png"/><Relationship Id="rId20" Type="http://schemas.openxmlformats.org/officeDocument/2006/relationships/customXml" Target="../ink/ink641.xml"/><Relationship Id="rId41" Type="http://schemas.openxmlformats.org/officeDocument/2006/relationships/image" Target="../media/image1980.png"/><Relationship Id="rId62" Type="http://schemas.openxmlformats.org/officeDocument/2006/relationships/customXml" Target="../ink/ink662.xml"/><Relationship Id="rId83" Type="http://schemas.openxmlformats.org/officeDocument/2006/relationships/image" Target="../media/image2190.png"/><Relationship Id="rId88" Type="http://schemas.openxmlformats.org/officeDocument/2006/relationships/customXml" Target="../ink/ink675.xml"/><Relationship Id="rId111" Type="http://schemas.openxmlformats.org/officeDocument/2006/relationships/image" Target="../media/image2330.png"/><Relationship Id="rId132" Type="http://schemas.openxmlformats.org/officeDocument/2006/relationships/customXml" Target="../ink/ink697.xml"/><Relationship Id="rId153" Type="http://schemas.openxmlformats.org/officeDocument/2006/relationships/image" Target="../media/image2540.png"/><Relationship Id="rId15" Type="http://schemas.openxmlformats.org/officeDocument/2006/relationships/image" Target="../media/image1850.png"/><Relationship Id="rId36" Type="http://schemas.openxmlformats.org/officeDocument/2006/relationships/customXml" Target="../ink/ink649.xml"/><Relationship Id="rId57" Type="http://schemas.openxmlformats.org/officeDocument/2006/relationships/image" Target="../media/image2060.png"/><Relationship Id="rId106" Type="http://schemas.openxmlformats.org/officeDocument/2006/relationships/customXml" Target="../ink/ink684.xml"/><Relationship Id="rId127" Type="http://schemas.openxmlformats.org/officeDocument/2006/relationships/image" Target="../media/image2410.png"/><Relationship Id="rId10" Type="http://schemas.openxmlformats.org/officeDocument/2006/relationships/customXml" Target="../ink/ink636.xml"/><Relationship Id="rId31" Type="http://schemas.openxmlformats.org/officeDocument/2006/relationships/image" Target="../media/image1930.png"/><Relationship Id="rId52" Type="http://schemas.openxmlformats.org/officeDocument/2006/relationships/customXml" Target="../ink/ink657.xml"/><Relationship Id="rId73" Type="http://schemas.openxmlformats.org/officeDocument/2006/relationships/image" Target="../media/image2140.png"/><Relationship Id="rId78" Type="http://schemas.openxmlformats.org/officeDocument/2006/relationships/customXml" Target="../ink/ink670.xml"/><Relationship Id="rId94" Type="http://schemas.openxmlformats.org/officeDocument/2006/relationships/customXml" Target="../ink/ink678.xml"/><Relationship Id="rId99" Type="http://schemas.openxmlformats.org/officeDocument/2006/relationships/image" Target="../media/image2270.png"/><Relationship Id="rId101" Type="http://schemas.openxmlformats.org/officeDocument/2006/relationships/image" Target="../media/image2280.png"/><Relationship Id="rId122" Type="http://schemas.openxmlformats.org/officeDocument/2006/relationships/customXml" Target="../ink/ink692.xml"/><Relationship Id="rId143" Type="http://schemas.openxmlformats.org/officeDocument/2006/relationships/image" Target="../media/image2490.png"/><Relationship Id="rId148" Type="http://schemas.openxmlformats.org/officeDocument/2006/relationships/customXml" Target="../ink/ink705.xml"/><Relationship Id="rId4" Type="http://schemas.openxmlformats.org/officeDocument/2006/relationships/image" Target="../media/image452.png"/><Relationship Id="rId9" Type="http://schemas.openxmlformats.org/officeDocument/2006/relationships/image" Target="../media/image1820.png"/><Relationship Id="rId26" Type="http://schemas.openxmlformats.org/officeDocument/2006/relationships/customXml" Target="../ink/ink644.xml"/><Relationship Id="rId47" Type="http://schemas.openxmlformats.org/officeDocument/2006/relationships/image" Target="../media/image2011.png"/><Relationship Id="rId68" Type="http://schemas.openxmlformats.org/officeDocument/2006/relationships/customXml" Target="../ink/ink665.xml"/><Relationship Id="rId89" Type="http://schemas.openxmlformats.org/officeDocument/2006/relationships/image" Target="../media/image2220.png"/><Relationship Id="rId112" Type="http://schemas.openxmlformats.org/officeDocument/2006/relationships/customXml" Target="../ink/ink687.xml"/><Relationship Id="rId133" Type="http://schemas.openxmlformats.org/officeDocument/2006/relationships/image" Target="../media/image2440.png"/><Relationship Id="rId16" Type="http://schemas.openxmlformats.org/officeDocument/2006/relationships/customXml" Target="../ink/ink639.xml"/><Relationship Id="rId37" Type="http://schemas.openxmlformats.org/officeDocument/2006/relationships/image" Target="../media/image1960.png"/><Relationship Id="rId58" Type="http://schemas.openxmlformats.org/officeDocument/2006/relationships/customXml" Target="../ink/ink660.xml"/><Relationship Id="rId79" Type="http://schemas.openxmlformats.org/officeDocument/2006/relationships/image" Target="../media/image2170.png"/><Relationship Id="rId102" Type="http://schemas.openxmlformats.org/officeDocument/2006/relationships/customXml" Target="../ink/ink682.xml"/><Relationship Id="rId123" Type="http://schemas.openxmlformats.org/officeDocument/2006/relationships/image" Target="../media/image2390.png"/><Relationship Id="rId144" Type="http://schemas.openxmlformats.org/officeDocument/2006/relationships/customXml" Target="../ink/ink703.xml"/><Relationship Id="rId90" Type="http://schemas.openxmlformats.org/officeDocument/2006/relationships/customXml" Target="../ink/ink67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.xml"/><Relationship Id="rId21" Type="http://schemas.openxmlformats.org/officeDocument/2006/relationships/image" Target="../media/image1111.png"/><Relationship Id="rId42" Type="http://schemas.openxmlformats.org/officeDocument/2006/relationships/customXml" Target="../ink/ink32.xml"/><Relationship Id="rId47" Type="http://schemas.openxmlformats.org/officeDocument/2006/relationships/image" Target="../media/image24.png"/><Relationship Id="rId63" Type="http://schemas.openxmlformats.org/officeDocument/2006/relationships/image" Target="../media/image32.png"/><Relationship Id="rId68" Type="http://schemas.openxmlformats.org/officeDocument/2006/relationships/customXml" Target="../ink/ink45.xml"/><Relationship Id="rId2" Type="http://schemas.openxmlformats.org/officeDocument/2006/relationships/customXml" Target="../ink/ink12.xml"/><Relationship Id="rId16" Type="http://schemas.openxmlformats.org/officeDocument/2006/relationships/customXml" Target="../ink/ink19.xml"/><Relationship Id="rId29" Type="http://schemas.openxmlformats.org/officeDocument/2006/relationships/image" Target="../media/image1510.png"/><Relationship Id="rId11" Type="http://schemas.openxmlformats.org/officeDocument/2006/relationships/image" Target="../media/image610.png"/><Relationship Id="rId24" Type="http://schemas.openxmlformats.org/officeDocument/2006/relationships/customXml" Target="../ink/ink23.xml"/><Relationship Id="rId32" Type="http://schemas.openxmlformats.org/officeDocument/2006/relationships/customXml" Target="../ink/ink27.xml"/><Relationship Id="rId37" Type="http://schemas.openxmlformats.org/officeDocument/2006/relationships/image" Target="../media/image1910.png"/><Relationship Id="rId40" Type="http://schemas.openxmlformats.org/officeDocument/2006/relationships/customXml" Target="../ink/ink31.xml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8" Type="http://schemas.openxmlformats.org/officeDocument/2006/relationships/customXml" Target="../ink/ink40.xml"/><Relationship Id="rId66" Type="http://schemas.openxmlformats.org/officeDocument/2006/relationships/customXml" Target="../ink/ink44.xml"/><Relationship Id="rId74" Type="http://schemas.openxmlformats.org/officeDocument/2006/relationships/customXml" Target="../ink/ink48.xml"/><Relationship Id="rId5" Type="http://schemas.openxmlformats.org/officeDocument/2006/relationships/image" Target="../media/image310.png"/><Relationship Id="rId61" Type="http://schemas.openxmlformats.org/officeDocument/2006/relationships/image" Target="../media/image31.png"/><Relationship Id="rId19" Type="http://schemas.openxmlformats.org/officeDocument/2006/relationships/image" Target="../media/image1010.png"/><Relationship Id="rId14" Type="http://schemas.openxmlformats.org/officeDocument/2006/relationships/customXml" Target="../ink/ink18.xml"/><Relationship Id="rId22" Type="http://schemas.openxmlformats.org/officeDocument/2006/relationships/customXml" Target="../ink/ink22.xml"/><Relationship Id="rId27" Type="http://schemas.openxmlformats.org/officeDocument/2006/relationships/image" Target="../media/image1410.png"/><Relationship Id="rId30" Type="http://schemas.openxmlformats.org/officeDocument/2006/relationships/customXml" Target="../ink/ink26.xml"/><Relationship Id="rId35" Type="http://schemas.openxmlformats.org/officeDocument/2006/relationships/image" Target="../media/image1810.png"/><Relationship Id="rId43" Type="http://schemas.openxmlformats.org/officeDocument/2006/relationships/image" Target="../media/image22.png"/><Relationship Id="rId48" Type="http://schemas.openxmlformats.org/officeDocument/2006/relationships/customXml" Target="../ink/ink35.xml"/><Relationship Id="rId56" Type="http://schemas.openxmlformats.org/officeDocument/2006/relationships/customXml" Target="../ink/ink39.xml"/><Relationship Id="rId64" Type="http://schemas.openxmlformats.org/officeDocument/2006/relationships/customXml" Target="../ink/ink43.xml"/><Relationship Id="rId69" Type="http://schemas.openxmlformats.org/officeDocument/2006/relationships/image" Target="../media/image35.png"/><Relationship Id="rId8" Type="http://schemas.openxmlformats.org/officeDocument/2006/relationships/customXml" Target="../ink/ink15.xml"/><Relationship Id="rId51" Type="http://schemas.openxmlformats.org/officeDocument/2006/relationships/image" Target="../media/image26.png"/><Relationship Id="rId72" Type="http://schemas.openxmlformats.org/officeDocument/2006/relationships/customXml" Target="../ink/ink47.xml"/><Relationship Id="rId3" Type="http://schemas.openxmlformats.org/officeDocument/2006/relationships/image" Target="../media/image261.png"/><Relationship Id="rId12" Type="http://schemas.openxmlformats.org/officeDocument/2006/relationships/customXml" Target="../ink/ink17.xml"/><Relationship Id="rId17" Type="http://schemas.openxmlformats.org/officeDocument/2006/relationships/image" Target="../media/image910.png"/><Relationship Id="rId25" Type="http://schemas.openxmlformats.org/officeDocument/2006/relationships/image" Target="../media/image1310.png"/><Relationship Id="rId33" Type="http://schemas.openxmlformats.org/officeDocument/2006/relationships/image" Target="../media/image1710.png"/><Relationship Id="rId38" Type="http://schemas.openxmlformats.org/officeDocument/2006/relationships/customXml" Target="../ink/ink30.xml"/><Relationship Id="rId46" Type="http://schemas.openxmlformats.org/officeDocument/2006/relationships/customXml" Target="../ink/ink34.xml"/><Relationship Id="rId59" Type="http://schemas.openxmlformats.org/officeDocument/2006/relationships/image" Target="../media/image30.png"/><Relationship Id="rId67" Type="http://schemas.openxmlformats.org/officeDocument/2006/relationships/image" Target="../media/image34.png"/><Relationship Id="rId20" Type="http://schemas.openxmlformats.org/officeDocument/2006/relationships/customXml" Target="../ink/ink21.xml"/><Relationship Id="rId41" Type="http://schemas.openxmlformats.org/officeDocument/2006/relationships/image" Target="../media/image2110.png"/><Relationship Id="rId54" Type="http://schemas.openxmlformats.org/officeDocument/2006/relationships/customXml" Target="../ink/ink38.xml"/><Relationship Id="rId62" Type="http://schemas.openxmlformats.org/officeDocument/2006/relationships/customXml" Target="../ink/ink42.xml"/><Relationship Id="rId70" Type="http://schemas.openxmlformats.org/officeDocument/2006/relationships/customXml" Target="../ink/ink46.xml"/><Relationship Id="rId7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5" Type="http://schemas.openxmlformats.org/officeDocument/2006/relationships/image" Target="../media/image810.png"/><Relationship Id="rId23" Type="http://schemas.openxmlformats.org/officeDocument/2006/relationships/image" Target="../media/image1210.png"/><Relationship Id="rId28" Type="http://schemas.openxmlformats.org/officeDocument/2006/relationships/customXml" Target="../ink/ink25.xml"/><Relationship Id="rId36" Type="http://schemas.openxmlformats.org/officeDocument/2006/relationships/customXml" Target="../ink/ink29.xml"/><Relationship Id="rId49" Type="http://schemas.openxmlformats.org/officeDocument/2006/relationships/image" Target="../media/image25.png"/><Relationship Id="rId57" Type="http://schemas.openxmlformats.org/officeDocument/2006/relationships/image" Target="../media/image29.png"/><Relationship Id="rId10" Type="http://schemas.openxmlformats.org/officeDocument/2006/relationships/customXml" Target="../ink/ink16.xml"/><Relationship Id="rId31" Type="http://schemas.openxmlformats.org/officeDocument/2006/relationships/image" Target="../media/image1610.png"/><Relationship Id="rId44" Type="http://schemas.openxmlformats.org/officeDocument/2006/relationships/customXml" Target="../ink/ink33.xml"/><Relationship Id="rId52" Type="http://schemas.openxmlformats.org/officeDocument/2006/relationships/customXml" Target="../ink/ink37.xml"/><Relationship Id="rId60" Type="http://schemas.openxmlformats.org/officeDocument/2006/relationships/customXml" Target="../ink/ink41.xml"/><Relationship Id="rId65" Type="http://schemas.openxmlformats.org/officeDocument/2006/relationships/image" Target="../media/image33.png"/><Relationship Id="rId73" Type="http://schemas.openxmlformats.org/officeDocument/2006/relationships/image" Target="../media/image37.png"/><Relationship Id="rId4" Type="http://schemas.openxmlformats.org/officeDocument/2006/relationships/customXml" Target="../ink/ink13.xml"/><Relationship Id="rId9" Type="http://schemas.openxmlformats.org/officeDocument/2006/relationships/image" Target="../media/image510.png"/><Relationship Id="rId13" Type="http://schemas.openxmlformats.org/officeDocument/2006/relationships/image" Target="../media/image710.png"/><Relationship Id="rId18" Type="http://schemas.openxmlformats.org/officeDocument/2006/relationships/customXml" Target="../ink/ink20.xml"/><Relationship Id="rId39" Type="http://schemas.openxmlformats.org/officeDocument/2006/relationships/image" Target="../media/image2010.png"/><Relationship Id="rId34" Type="http://schemas.openxmlformats.org/officeDocument/2006/relationships/customXml" Target="../ink/ink28.xml"/><Relationship Id="rId50" Type="http://schemas.openxmlformats.org/officeDocument/2006/relationships/customXml" Target="../ink/ink36.xml"/><Relationship Id="rId55" Type="http://schemas.openxmlformats.org/officeDocument/2006/relationships/image" Target="../media/image28.png"/><Relationship Id="rId7" Type="http://schemas.openxmlformats.org/officeDocument/2006/relationships/image" Target="../media/image410.png"/><Relationship Id="rId71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.png"/><Relationship Id="rId117" Type="http://schemas.openxmlformats.org/officeDocument/2006/relationships/customXml" Target="../ink/ink106.xml"/><Relationship Id="rId21" Type="http://schemas.openxmlformats.org/officeDocument/2006/relationships/customXml" Target="../ink/ink58.xml"/><Relationship Id="rId42" Type="http://schemas.openxmlformats.org/officeDocument/2006/relationships/image" Target="../media/image58.png"/><Relationship Id="rId47" Type="http://schemas.openxmlformats.org/officeDocument/2006/relationships/customXml" Target="../ink/ink71.xml"/><Relationship Id="rId63" Type="http://schemas.openxmlformats.org/officeDocument/2006/relationships/customXml" Target="../ink/ink79.xml"/><Relationship Id="rId68" Type="http://schemas.openxmlformats.org/officeDocument/2006/relationships/image" Target="../media/image71.png"/><Relationship Id="rId84" Type="http://schemas.openxmlformats.org/officeDocument/2006/relationships/image" Target="../media/image79.png"/><Relationship Id="rId89" Type="http://schemas.openxmlformats.org/officeDocument/2006/relationships/customXml" Target="../ink/ink92.xml"/><Relationship Id="rId112" Type="http://schemas.openxmlformats.org/officeDocument/2006/relationships/image" Target="../media/image93.png"/><Relationship Id="rId16" Type="http://schemas.openxmlformats.org/officeDocument/2006/relationships/image" Target="../media/image46.png"/><Relationship Id="rId107" Type="http://schemas.openxmlformats.org/officeDocument/2006/relationships/customXml" Target="../ink/ink101.xml"/><Relationship Id="rId11" Type="http://schemas.openxmlformats.org/officeDocument/2006/relationships/customXml" Target="../ink/ink53.xml"/><Relationship Id="rId32" Type="http://schemas.openxmlformats.org/officeDocument/2006/relationships/image" Target="../media/image54.png"/><Relationship Id="rId37" Type="http://schemas.openxmlformats.org/officeDocument/2006/relationships/customXml" Target="../ink/ink66.xml"/><Relationship Id="rId53" Type="http://schemas.openxmlformats.org/officeDocument/2006/relationships/customXml" Target="../ink/ink74.xml"/><Relationship Id="rId58" Type="http://schemas.openxmlformats.org/officeDocument/2006/relationships/image" Target="../media/image66.png"/><Relationship Id="rId74" Type="http://schemas.openxmlformats.org/officeDocument/2006/relationships/image" Target="../media/image74.png"/><Relationship Id="rId79" Type="http://schemas.openxmlformats.org/officeDocument/2006/relationships/customXml" Target="../ink/ink87.xml"/><Relationship Id="rId102" Type="http://schemas.openxmlformats.org/officeDocument/2006/relationships/image" Target="../media/image88.png"/><Relationship Id="rId5" Type="http://schemas.openxmlformats.org/officeDocument/2006/relationships/customXml" Target="../ink/ink50.xml"/><Relationship Id="rId90" Type="http://schemas.openxmlformats.org/officeDocument/2006/relationships/image" Target="../media/image82.png"/><Relationship Id="rId95" Type="http://schemas.openxmlformats.org/officeDocument/2006/relationships/customXml" Target="../ink/ink95.xml"/><Relationship Id="rId22" Type="http://schemas.openxmlformats.org/officeDocument/2006/relationships/image" Target="../media/image49.png"/><Relationship Id="rId27" Type="http://schemas.openxmlformats.org/officeDocument/2006/relationships/customXml" Target="../ink/ink61.xml"/><Relationship Id="rId43" Type="http://schemas.openxmlformats.org/officeDocument/2006/relationships/customXml" Target="../ink/ink69.xml"/><Relationship Id="rId48" Type="http://schemas.openxmlformats.org/officeDocument/2006/relationships/image" Target="../media/image61.png"/><Relationship Id="rId64" Type="http://schemas.openxmlformats.org/officeDocument/2006/relationships/image" Target="../media/image69.png"/><Relationship Id="rId69" Type="http://schemas.openxmlformats.org/officeDocument/2006/relationships/customXml" Target="../ink/ink82.xml"/><Relationship Id="rId113" Type="http://schemas.openxmlformats.org/officeDocument/2006/relationships/customXml" Target="../ink/ink104.xml"/><Relationship Id="rId118" Type="http://schemas.openxmlformats.org/officeDocument/2006/relationships/image" Target="../media/image96.png"/><Relationship Id="rId80" Type="http://schemas.openxmlformats.org/officeDocument/2006/relationships/image" Target="../media/image77.png"/><Relationship Id="rId85" Type="http://schemas.openxmlformats.org/officeDocument/2006/relationships/customXml" Target="../ink/ink90.xml"/><Relationship Id="rId12" Type="http://schemas.openxmlformats.org/officeDocument/2006/relationships/image" Target="../media/image44.png"/><Relationship Id="rId17" Type="http://schemas.openxmlformats.org/officeDocument/2006/relationships/customXml" Target="../ink/ink56.xml"/><Relationship Id="rId33" Type="http://schemas.openxmlformats.org/officeDocument/2006/relationships/customXml" Target="../ink/ink64.xml"/><Relationship Id="rId38" Type="http://schemas.openxmlformats.org/officeDocument/2006/relationships/image" Target="../media/image56.png"/><Relationship Id="rId59" Type="http://schemas.openxmlformats.org/officeDocument/2006/relationships/customXml" Target="../ink/ink77.xml"/><Relationship Id="rId103" Type="http://schemas.openxmlformats.org/officeDocument/2006/relationships/customXml" Target="../ink/ink99.xml"/><Relationship Id="rId108" Type="http://schemas.openxmlformats.org/officeDocument/2006/relationships/image" Target="../media/image91.png"/><Relationship Id="rId54" Type="http://schemas.openxmlformats.org/officeDocument/2006/relationships/image" Target="../media/image64.png"/><Relationship Id="rId70" Type="http://schemas.openxmlformats.org/officeDocument/2006/relationships/image" Target="../media/image72.png"/><Relationship Id="rId75" Type="http://schemas.openxmlformats.org/officeDocument/2006/relationships/customXml" Target="../ink/ink85.xml"/><Relationship Id="rId91" Type="http://schemas.openxmlformats.org/officeDocument/2006/relationships/customXml" Target="../ink/ink93.xml"/><Relationship Id="rId9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23" Type="http://schemas.openxmlformats.org/officeDocument/2006/relationships/customXml" Target="../ink/ink59.xml"/><Relationship Id="rId28" Type="http://schemas.openxmlformats.org/officeDocument/2006/relationships/image" Target="../media/image52.png"/><Relationship Id="rId49" Type="http://schemas.openxmlformats.org/officeDocument/2006/relationships/customXml" Target="../ink/ink72.xml"/><Relationship Id="rId114" Type="http://schemas.openxmlformats.org/officeDocument/2006/relationships/image" Target="../media/image94.png"/><Relationship Id="rId10" Type="http://schemas.openxmlformats.org/officeDocument/2006/relationships/image" Target="../media/image43.png"/><Relationship Id="rId31" Type="http://schemas.openxmlformats.org/officeDocument/2006/relationships/customXml" Target="../ink/ink63.xml"/><Relationship Id="rId44" Type="http://schemas.openxmlformats.org/officeDocument/2006/relationships/image" Target="../media/image59.png"/><Relationship Id="rId52" Type="http://schemas.openxmlformats.org/officeDocument/2006/relationships/image" Target="../media/image63.png"/><Relationship Id="rId60" Type="http://schemas.openxmlformats.org/officeDocument/2006/relationships/image" Target="../media/image67.png"/><Relationship Id="rId65" Type="http://schemas.openxmlformats.org/officeDocument/2006/relationships/customXml" Target="../ink/ink80.xml"/><Relationship Id="rId73" Type="http://schemas.openxmlformats.org/officeDocument/2006/relationships/customXml" Target="../ink/ink84.xml"/><Relationship Id="rId78" Type="http://schemas.openxmlformats.org/officeDocument/2006/relationships/image" Target="../media/image76.png"/><Relationship Id="rId81" Type="http://schemas.openxmlformats.org/officeDocument/2006/relationships/customXml" Target="../ink/ink88.xml"/><Relationship Id="rId86" Type="http://schemas.openxmlformats.org/officeDocument/2006/relationships/image" Target="../media/image80.png"/><Relationship Id="rId94" Type="http://schemas.openxmlformats.org/officeDocument/2006/relationships/image" Target="../media/image84.png"/><Relationship Id="rId99" Type="http://schemas.openxmlformats.org/officeDocument/2006/relationships/customXml" Target="../ink/ink97.xml"/><Relationship Id="rId101" Type="http://schemas.openxmlformats.org/officeDocument/2006/relationships/customXml" Target="../ink/ink98.xml"/><Relationship Id="rId4" Type="http://schemas.openxmlformats.org/officeDocument/2006/relationships/image" Target="../media/image40.png"/><Relationship Id="rId9" Type="http://schemas.openxmlformats.org/officeDocument/2006/relationships/customXml" Target="../ink/ink52.xml"/><Relationship Id="rId13" Type="http://schemas.openxmlformats.org/officeDocument/2006/relationships/customXml" Target="../ink/ink54.xml"/><Relationship Id="rId18" Type="http://schemas.openxmlformats.org/officeDocument/2006/relationships/image" Target="../media/image47.png"/><Relationship Id="rId39" Type="http://schemas.openxmlformats.org/officeDocument/2006/relationships/customXml" Target="../ink/ink67.xml"/><Relationship Id="rId109" Type="http://schemas.openxmlformats.org/officeDocument/2006/relationships/customXml" Target="../ink/ink102.xml"/><Relationship Id="rId34" Type="http://schemas.openxmlformats.org/officeDocument/2006/relationships/image" Target="../media/image55.png"/><Relationship Id="rId50" Type="http://schemas.openxmlformats.org/officeDocument/2006/relationships/image" Target="../media/image62.png"/><Relationship Id="rId55" Type="http://schemas.openxmlformats.org/officeDocument/2006/relationships/customXml" Target="../ink/ink75.xml"/><Relationship Id="rId76" Type="http://schemas.openxmlformats.org/officeDocument/2006/relationships/image" Target="../media/image75.png"/><Relationship Id="rId97" Type="http://schemas.openxmlformats.org/officeDocument/2006/relationships/customXml" Target="../ink/ink96.xml"/><Relationship Id="rId104" Type="http://schemas.openxmlformats.org/officeDocument/2006/relationships/image" Target="../media/image89.png"/><Relationship Id="rId7" Type="http://schemas.openxmlformats.org/officeDocument/2006/relationships/customXml" Target="../ink/ink51.xml"/><Relationship Id="rId71" Type="http://schemas.openxmlformats.org/officeDocument/2006/relationships/customXml" Target="../ink/ink83.xml"/><Relationship Id="rId92" Type="http://schemas.openxmlformats.org/officeDocument/2006/relationships/image" Target="../media/image83.png"/><Relationship Id="rId2" Type="http://schemas.openxmlformats.org/officeDocument/2006/relationships/image" Target="../media/image13.emf"/><Relationship Id="rId29" Type="http://schemas.openxmlformats.org/officeDocument/2006/relationships/customXml" Target="../ink/ink62.xml"/><Relationship Id="rId24" Type="http://schemas.openxmlformats.org/officeDocument/2006/relationships/image" Target="../media/image50.png"/><Relationship Id="rId40" Type="http://schemas.openxmlformats.org/officeDocument/2006/relationships/image" Target="../media/image57.png"/><Relationship Id="rId45" Type="http://schemas.openxmlformats.org/officeDocument/2006/relationships/customXml" Target="../ink/ink70.xml"/><Relationship Id="rId66" Type="http://schemas.openxmlformats.org/officeDocument/2006/relationships/image" Target="../media/image70.png"/><Relationship Id="rId87" Type="http://schemas.openxmlformats.org/officeDocument/2006/relationships/customXml" Target="../ink/ink91.xml"/><Relationship Id="rId110" Type="http://schemas.openxmlformats.org/officeDocument/2006/relationships/image" Target="../media/image92.png"/><Relationship Id="rId115" Type="http://schemas.openxmlformats.org/officeDocument/2006/relationships/customXml" Target="../ink/ink105.xml"/><Relationship Id="rId61" Type="http://schemas.openxmlformats.org/officeDocument/2006/relationships/customXml" Target="../ink/ink78.xml"/><Relationship Id="rId82" Type="http://schemas.openxmlformats.org/officeDocument/2006/relationships/image" Target="../media/image78.png"/><Relationship Id="rId19" Type="http://schemas.openxmlformats.org/officeDocument/2006/relationships/customXml" Target="../ink/ink57.xml"/><Relationship Id="rId14" Type="http://schemas.openxmlformats.org/officeDocument/2006/relationships/image" Target="../media/image45.png"/><Relationship Id="rId30" Type="http://schemas.openxmlformats.org/officeDocument/2006/relationships/image" Target="../media/image53.png"/><Relationship Id="rId35" Type="http://schemas.openxmlformats.org/officeDocument/2006/relationships/customXml" Target="../ink/ink65.xml"/><Relationship Id="rId56" Type="http://schemas.openxmlformats.org/officeDocument/2006/relationships/image" Target="../media/image65.png"/><Relationship Id="rId77" Type="http://schemas.openxmlformats.org/officeDocument/2006/relationships/customXml" Target="../ink/ink86.xml"/><Relationship Id="rId100" Type="http://schemas.openxmlformats.org/officeDocument/2006/relationships/image" Target="../media/image87.png"/><Relationship Id="rId105" Type="http://schemas.openxmlformats.org/officeDocument/2006/relationships/customXml" Target="../ink/ink100.xml"/><Relationship Id="rId8" Type="http://schemas.openxmlformats.org/officeDocument/2006/relationships/image" Target="../media/image42.png"/><Relationship Id="rId51" Type="http://schemas.openxmlformats.org/officeDocument/2006/relationships/customXml" Target="../ink/ink73.xml"/><Relationship Id="rId72" Type="http://schemas.openxmlformats.org/officeDocument/2006/relationships/image" Target="../media/image73.png"/><Relationship Id="rId93" Type="http://schemas.openxmlformats.org/officeDocument/2006/relationships/customXml" Target="../ink/ink94.xml"/><Relationship Id="rId98" Type="http://schemas.openxmlformats.org/officeDocument/2006/relationships/image" Target="../media/image86.png"/><Relationship Id="rId3" Type="http://schemas.openxmlformats.org/officeDocument/2006/relationships/customXml" Target="../ink/ink49.xml"/><Relationship Id="rId25" Type="http://schemas.openxmlformats.org/officeDocument/2006/relationships/customXml" Target="../ink/ink60.xml"/><Relationship Id="rId46" Type="http://schemas.openxmlformats.org/officeDocument/2006/relationships/image" Target="../media/image60.png"/><Relationship Id="rId67" Type="http://schemas.openxmlformats.org/officeDocument/2006/relationships/customXml" Target="../ink/ink81.xml"/><Relationship Id="rId116" Type="http://schemas.openxmlformats.org/officeDocument/2006/relationships/image" Target="../media/image95.png"/><Relationship Id="rId20" Type="http://schemas.openxmlformats.org/officeDocument/2006/relationships/image" Target="../media/image48.png"/><Relationship Id="rId41" Type="http://schemas.openxmlformats.org/officeDocument/2006/relationships/customXml" Target="../ink/ink68.xml"/><Relationship Id="rId62" Type="http://schemas.openxmlformats.org/officeDocument/2006/relationships/image" Target="../media/image68.png"/><Relationship Id="rId83" Type="http://schemas.openxmlformats.org/officeDocument/2006/relationships/customXml" Target="../ink/ink89.xml"/><Relationship Id="rId88" Type="http://schemas.openxmlformats.org/officeDocument/2006/relationships/image" Target="../media/image81.png"/><Relationship Id="rId111" Type="http://schemas.openxmlformats.org/officeDocument/2006/relationships/customXml" Target="../ink/ink103.xml"/><Relationship Id="rId15" Type="http://schemas.openxmlformats.org/officeDocument/2006/relationships/customXml" Target="../ink/ink55.xml"/><Relationship Id="rId36" Type="http://schemas.openxmlformats.org/officeDocument/2006/relationships/image" Target="../media/image39.png"/><Relationship Id="rId57" Type="http://schemas.openxmlformats.org/officeDocument/2006/relationships/customXml" Target="../ink/ink76.xml"/><Relationship Id="rId106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customXml" Target="../ink/ink112.xml"/><Relationship Id="rId3" Type="http://schemas.openxmlformats.org/officeDocument/2006/relationships/customXml" Target="../ink/ink107.xml"/><Relationship Id="rId7" Type="http://schemas.openxmlformats.org/officeDocument/2006/relationships/customXml" Target="../ink/ink109.xml"/><Relationship Id="rId12" Type="http://schemas.openxmlformats.org/officeDocument/2006/relationships/image" Target="../media/image10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customXml" Target="../ink/ink111.xml"/><Relationship Id="rId5" Type="http://schemas.openxmlformats.org/officeDocument/2006/relationships/customXml" Target="../ink/ink108.xml"/><Relationship Id="rId10" Type="http://schemas.openxmlformats.org/officeDocument/2006/relationships/image" Target="../media/image101.png"/><Relationship Id="rId4" Type="http://schemas.openxmlformats.org/officeDocument/2006/relationships/image" Target="../media/image98.png"/><Relationship Id="rId9" Type="http://schemas.openxmlformats.org/officeDocument/2006/relationships/customXml" Target="../ink/ink110.xml"/><Relationship Id="rId14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customXml" Target="../ink/ink118.xml"/><Relationship Id="rId18" Type="http://schemas.openxmlformats.org/officeDocument/2006/relationships/image" Target="../media/image650.png"/><Relationship Id="rId26" Type="http://schemas.openxmlformats.org/officeDocument/2006/relationships/image" Target="../media/image690.png"/><Relationship Id="rId3" Type="http://schemas.openxmlformats.org/officeDocument/2006/relationships/customXml" Target="../ink/ink113.xml"/><Relationship Id="rId21" Type="http://schemas.openxmlformats.org/officeDocument/2006/relationships/customXml" Target="../ink/ink122.xml"/><Relationship Id="rId7" Type="http://schemas.openxmlformats.org/officeDocument/2006/relationships/customXml" Target="../ink/ink115.xml"/><Relationship Id="rId12" Type="http://schemas.openxmlformats.org/officeDocument/2006/relationships/image" Target="../media/image620.png"/><Relationship Id="rId17" Type="http://schemas.openxmlformats.org/officeDocument/2006/relationships/customXml" Target="../ink/ink120.xml"/><Relationship Id="rId25" Type="http://schemas.openxmlformats.org/officeDocument/2006/relationships/customXml" Target="../ink/ink124.xml"/><Relationship Id="rId2" Type="http://schemas.openxmlformats.org/officeDocument/2006/relationships/image" Target="../media/image15.png"/><Relationship Id="rId16" Type="http://schemas.openxmlformats.org/officeDocument/2006/relationships/image" Target="../media/image640.png"/><Relationship Id="rId20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11" Type="http://schemas.openxmlformats.org/officeDocument/2006/relationships/customXml" Target="../ink/ink117.xml"/><Relationship Id="rId24" Type="http://schemas.openxmlformats.org/officeDocument/2006/relationships/image" Target="../media/image680.png"/><Relationship Id="rId5" Type="http://schemas.openxmlformats.org/officeDocument/2006/relationships/customXml" Target="../ink/ink114.xml"/><Relationship Id="rId15" Type="http://schemas.openxmlformats.org/officeDocument/2006/relationships/customXml" Target="../ink/ink119.xml"/><Relationship Id="rId23" Type="http://schemas.openxmlformats.org/officeDocument/2006/relationships/customXml" Target="../ink/ink123.xml"/><Relationship Id="rId10" Type="http://schemas.openxmlformats.org/officeDocument/2006/relationships/image" Target="../media/image611.png"/><Relationship Id="rId19" Type="http://schemas.openxmlformats.org/officeDocument/2006/relationships/customXml" Target="../ink/ink121.xml"/><Relationship Id="rId4" Type="http://schemas.openxmlformats.org/officeDocument/2006/relationships/image" Target="../media/image580.png"/><Relationship Id="rId9" Type="http://schemas.openxmlformats.org/officeDocument/2006/relationships/customXml" Target="../ink/ink116.xml"/><Relationship Id="rId14" Type="http://schemas.openxmlformats.org/officeDocument/2006/relationships/image" Target="../media/image630.png"/><Relationship Id="rId22" Type="http://schemas.openxmlformats.org/officeDocument/2006/relationships/image" Target="../media/image670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2.xml"/><Relationship Id="rId299" Type="http://schemas.openxmlformats.org/officeDocument/2006/relationships/customXml" Target="../ink/ink273.xml"/><Relationship Id="rId21" Type="http://schemas.openxmlformats.org/officeDocument/2006/relationships/customXml" Target="../ink/ink134.xml"/><Relationship Id="rId63" Type="http://schemas.openxmlformats.org/officeDocument/2006/relationships/customXml" Target="../ink/ink155.xml"/><Relationship Id="rId159" Type="http://schemas.openxmlformats.org/officeDocument/2006/relationships/customXml" Target="../ink/ink203.xml"/><Relationship Id="rId324" Type="http://schemas.openxmlformats.org/officeDocument/2006/relationships/image" Target="../media/image230.png"/><Relationship Id="rId170" Type="http://schemas.openxmlformats.org/officeDocument/2006/relationships/image" Target="../media/image153.png"/><Relationship Id="rId226" Type="http://schemas.openxmlformats.org/officeDocument/2006/relationships/image" Target="../media/image181.png"/><Relationship Id="rId268" Type="http://schemas.openxmlformats.org/officeDocument/2006/relationships/image" Target="../media/image202.png"/><Relationship Id="rId32" Type="http://schemas.openxmlformats.org/officeDocument/2006/relationships/image" Target="../media/image850.png"/><Relationship Id="rId74" Type="http://schemas.openxmlformats.org/officeDocument/2006/relationships/image" Target="../media/image1051.png"/><Relationship Id="rId128" Type="http://schemas.openxmlformats.org/officeDocument/2006/relationships/image" Target="../media/image132.png"/><Relationship Id="rId335" Type="http://schemas.openxmlformats.org/officeDocument/2006/relationships/customXml" Target="../ink/ink291.xml"/><Relationship Id="rId5" Type="http://schemas.openxmlformats.org/officeDocument/2006/relationships/customXml" Target="../ink/ink126.xml"/><Relationship Id="rId181" Type="http://schemas.openxmlformats.org/officeDocument/2006/relationships/customXml" Target="../ink/ink214.xml"/><Relationship Id="rId237" Type="http://schemas.openxmlformats.org/officeDocument/2006/relationships/customXml" Target="../ink/ink242.xml"/><Relationship Id="rId279" Type="http://schemas.openxmlformats.org/officeDocument/2006/relationships/customXml" Target="../ink/ink263.xml"/><Relationship Id="rId43" Type="http://schemas.openxmlformats.org/officeDocument/2006/relationships/customXml" Target="../ink/ink145.xml"/><Relationship Id="rId139" Type="http://schemas.openxmlformats.org/officeDocument/2006/relationships/customXml" Target="../ink/ink193.xml"/><Relationship Id="rId290" Type="http://schemas.openxmlformats.org/officeDocument/2006/relationships/image" Target="../media/image213.png"/><Relationship Id="rId304" Type="http://schemas.openxmlformats.org/officeDocument/2006/relationships/image" Target="../media/image220.png"/><Relationship Id="rId85" Type="http://schemas.openxmlformats.org/officeDocument/2006/relationships/customXml" Target="../ink/ink166.xml"/><Relationship Id="rId150" Type="http://schemas.openxmlformats.org/officeDocument/2006/relationships/image" Target="../media/image143.png"/><Relationship Id="rId192" Type="http://schemas.openxmlformats.org/officeDocument/2006/relationships/image" Target="../media/image164.png"/><Relationship Id="rId206" Type="http://schemas.openxmlformats.org/officeDocument/2006/relationships/image" Target="../media/image171.png"/><Relationship Id="rId248" Type="http://schemas.openxmlformats.org/officeDocument/2006/relationships/image" Target="../media/image192.png"/><Relationship Id="rId12" Type="http://schemas.openxmlformats.org/officeDocument/2006/relationships/image" Target="../media/image750.png"/><Relationship Id="rId108" Type="http://schemas.openxmlformats.org/officeDocument/2006/relationships/image" Target="../media/image122.png"/><Relationship Id="rId315" Type="http://schemas.openxmlformats.org/officeDocument/2006/relationships/customXml" Target="../ink/ink281.xml"/><Relationship Id="rId54" Type="http://schemas.openxmlformats.org/officeDocument/2006/relationships/image" Target="../media/image960.png"/><Relationship Id="rId96" Type="http://schemas.openxmlformats.org/officeDocument/2006/relationships/image" Target="../media/image116.png"/><Relationship Id="rId161" Type="http://schemas.openxmlformats.org/officeDocument/2006/relationships/customXml" Target="../ink/ink204.xml"/><Relationship Id="rId217" Type="http://schemas.openxmlformats.org/officeDocument/2006/relationships/customXml" Target="../ink/ink232.xml"/><Relationship Id="rId259" Type="http://schemas.openxmlformats.org/officeDocument/2006/relationships/customXml" Target="../ink/ink253.xml"/><Relationship Id="rId23" Type="http://schemas.openxmlformats.org/officeDocument/2006/relationships/customXml" Target="../ink/ink135.xml"/><Relationship Id="rId119" Type="http://schemas.openxmlformats.org/officeDocument/2006/relationships/customXml" Target="../ink/ink183.xml"/><Relationship Id="rId270" Type="http://schemas.openxmlformats.org/officeDocument/2006/relationships/image" Target="../media/image203.png"/><Relationship Id="rId326" Type="http://schemas.openxmlformats.org/officeDocument/2006/relationships/image" Target="../media/image231.png"/><Relationship Id="rId65" Type="http://schemas.openxmlformats.org/officeDocument/2006/relationships/customXml" Target="../ink/ink156.xml"/><Relationship Id="rId130" Type="http://schemas.openxmlformats.org/officeDocument/2006/relationships/image" Target="../media/image133.png"/><Relationship Id="rId172" Type="http://schemas.openxmlformats.org/officeDocument/2006/relationships/image" Target="../media/image154.png"/><Relationship Id="rId228" Type="http://schemas.openxmlformats.org/officeDocument/2006/relationships/image" Target="../media/image182.png"/><Relationship Id="rId281" Type="http://schemas.openxmlformats.org/officeDocument/2006/relationships/customXml" Target="../ink/ink264.xml"/><Relationship Id="rId337" Type="http://schemas.openxmlformats.org/officeDocument/2006/relationships/customXml" Target="../ink/ink292.xml"/><Relationship Id="rId34" Type="http://schemas.openxmlformats.org/officeDocument/2006/relationships/image" Target="../media/image860.png"/><Relationship Id="rId76" Type="http://schemas.openxmlformats.org/officeDocument/2006/relationships/image" Target="../media/image106.png"/><Relationship Id="rId141" Type="http://schemas.openxmlformats.org/officeDocument/2006/relationships/customXml" Target="../ink/ink194.xml"/><Relationship Id="rId7" Type="http://schemas.openxmlformats.org/officeDocument/2006/relationships/customXml" Target="../ink/ink127.xml"/><Relationship Id="rId183" Type="http://schemas.openxmlformats.org/officeDocument/2006/relationships/customXml" Target="../ink/ink215.xml"/><Relationship Id="rId239" Type="http://schemas.openxmlformats.org/officeDocument/2006/relationships/customXml" Target="../ink/ink243.xml"/><Relationship Id="rId250" Type="http://schemas.openxmlformats.org/officeDocument/2006/relationships/image" Target="../media/image193.png"/><Relationship Id="rId292" Type="http://schemas.openxmlformats.org/officeDocument/2006/relationships/image" Target="../media/image214.png"/><Relationship Id="rId306" Type="http://schemas.openxmlformats.org/officeDocument/2006/relationships/image" Target="../media/image221.png"/><Relationship Id="rId45" Type="http://schemas.openxmlformats.org/officeDocument/2006/relationships/customXml" Target="../ink/ink146.xml"/><Relationship Id="rId87" Type="http://schemas.openxmlformats.org/officeDocument/2006/relationships/customXml" Target="../ink/ink167.xml"/><Relationship Id="rId110" Type="http://schemas.openxmlformats.org/officeDocument/2006/relationships/image" Target="../media/image123.png"/><Relationship Id="rId152" Type="http://schemas.openxmlformats.org/officeDocument/2006/relationships/image" Target="../media/image144.png"/><Relationship Id="rId173" Type="http://schemas.openxmlformats.org/officeDocument/2006/relationships/customXml" Target="../ink/ink210.xml"/><Relationship Id="rId194" Type="http://schemas.openxmlformats.org/officeDocument/2006/relationships/image" Target="../media/image165.png"/><Relationship Id="rId208" Type="http://schemas.openxmlformats.org/officeDocument/2006/relationships/image" Target="../media/image172.png"/><Relationship Id="rId229" Type="http://schemas.openxmlformats.org/officeDocument/2006/relationships/customXml" Target="../ink/ink238.xml"/><Relationship Id="rId240" Type="http://schemas.openxmlformats.org/officeDocument/2006/relationships/image" Target="../media/image188.png"/><Relationship Id="rId261" Type="http://schemas.openxmlformats.org/officeDocument/2006/relationships/customXml" Target="../ink/ink254.xml"/><Relationship Id="rId14" Type="http://schemas.openxmlformats.org/officeDocument/2006/relationships/image" Target="../media/image760.png"/><Relationship Id="rId35" Type="http://schemas.openxmlformats.org/officeDocument/2006/relationships/customXml" Target="../ink/ink141.xml"/><Relationship Id="rId56" Type="http://schemas.openxmlformats.org/officeDocument/2006/relationships/image" Target="../media/image970.png"/><Relationship Id="rId77" Type="http://schemas.openxmlformats.org/officeDocument/2006/relationships/customXml" Target="../ink/ink162.xml"/><Relationship Id="rId100" Type="http://schemas.openxmlformats.org/officeDocument/2006/relationships/image" Target="../media/image118.png"/><Relationship Id="rId282" Type="http://schemas.openxmlformats.org/officeDocument/2006/relationships/image" Target="../media/image209.png"/><Relationship Id="rId317" Type="http://schemas.openxmlformats.org/officeDocument/2006/relationships/customXml" Target="../ink/ink282.xml"/><Relationship Id="rId338" Type="http://schemas.openxmlformats.org/officeDocument/2006/relationships/image" Target="../media/image237.png"/><Relationship Id="rId8" Type="http://schemas.openxmlformats.org/officeDocument/2006/relationships/image" Target="../media/image730.png"/><Relationship Id="rId98" Type="http://schemas.openxmlformats.org/officeDocument/2006/relationships/image" Target="../media/image117.png"/><Relationship Id="rId121" Type="http://schemas.openxmlformats.org/officeDocument/2006/relationships/customXml" Target="../ink/ink184.xml"/><Relationship Id="rId142" Type="http://schemas.openxmlformats.org/officeDocument/2006/relationships/image" Target="../media/image139.png"/><Relationship Id="rId163" Type="http://schemas.openxmlformats.org/officeDocument/2006/relationships/customXml" Target="../ink/ink205.xml"/><Relationship Id="rId184" Type="http://schemas.openxmlformats.org/officeDocument/2006/relationships/image" Target="../media/image160.png"/><Relationship Id="rId219" Type="http://schemas.openxmlformats.org/officeDocument/2006/relationships/customXml" Target="../ink/ink233.xml"/><Relationship Id="rId230" Type="http://schemas.openxmlformats.org/officeDocument/2006/relationships/image" Target="../media/image183.png"/><Relationship Id="rId251" Type="http://schemas.openxmlformats.org/officeDocument/2006/relationships/customXml" Target="../ink/ink249.xml"/><Relationship Id="rId25" Type="http://schemas.openxmlformats.org/officeDocument/2006/relationships/customXml" Target="../ink/ink136.xml"/><Relationship Id="rId46" Type="http://schemas.openxmlformats.org/officeDocument/2006/relationships/image" Target="../media/image920.png"/><Relationship Id="rId67" Type="http://schemas.openxmlformats.org/officeDocument/2006/relationships/customXml" Target="../ink/ink157.xml"/><Relationship Id="rId272" Type="http://schemas.openxmlformats.org/officeDocument/2006/relationships/image" Target="../media/image204.png"/><Relationship Id="rId293" Type="http://schemas.openxmlformats.org/officeDocument/2006/relationships/customXml" Target="../ink/ink270.xml"/><Relationship Id="rId307" Type="http://schemas.openxmlformats.org/officeDocument/2006/relationships/customXml" Target="../ink/ink277.xml"/><Relationship Id="rId328" Type="http://schemas.openxmlformats.org/officeDocument/2006/relationships/image" Target="../media/image232.png"/><Relationship Id="rId88" Type="http://schemas.openxmlformats.org/officeDocument/2006/relationships/image" Target="../media/image112.png"/><Relationship Id="rId111" Type="http://schemas.openxmlformats.org/officeDocument/2006/relationships/customXml" Target="../ink/ink179.xml"/><Relationship Id="rId132" Type="http://schemas.openxmlformats.org/officeDocument/2006/relationships/image" Target="../media/image134.png"/><Relationship Id="rId153" Type="http://schemas.openxmlformats.org/officeDocument/2006/relationships/customXml" Target="../ink/ink200.xml"/><Relationship Id="rId174" Type="http://schemas.openxmlformats.org/officeDocument/2006/relationships/image" Target="../media/image155.png"/><Relationship Id="rId195" Type="http://schemas.openxmlformats.org/officeDocument/2006/relationships/customXml" Target="../ink/ink221.xml"/><Relationship Id="rId209" Type="http://schemas.openxmlformats.org/officeDocument/2006/relationships/customXml" Target="../ink/ink228.xml"/><Relationship Id="rId220" Type="http://schemas.openxmlformats.org/officeDocument/2006/relationships/image" Target="../media/image178.png"/><Relationship Id="rId241" Type="http://schemas.openxmlformats.org/officeDocument/2006/relationships/customXml" Target="../ink/ink244.xml"/><Relationship Id="rId15" Type="http://schemas.openxmlformats.org/officeDocument/2006/relationships/customXml" Target="../ink/ink131.xml"/><Relationship Id="rId36" Type="http://schemas.openxmlformats.org/officeDocument/2006/relationships/image" Target="../media/image870.png"/><Relationship Id="rId57" Type="http://schemas.openxmlformats.org/officeDocument/2006/relationships/customXml" Target="../ink/ink152.xml"/><Relationship Id="rId262" Type="http://schemas.openxmlformats.org/officeDocument/2006/relationships/image" Target="../media/image199.png"/><Relationship Id="rId283" Type="http://schemas.openxmlformats.org/officeDocument/2006/relationships/customXml" Target="../ink/ink265.xml"/><Relationship Id="rId318" Type="http://schemas.openxmlformats.org/officeDocument/2006/relationships/image" Target="../media/image227.png"/><Relationship Id="rId339" Type="http://schemas.openxmlformats.org/officeDocument/2006/relationships/customXml" Target="../ink/ink293.xml"/><Relationship Id="rId78" Type="http://schemas.openxmlformats.org/officeDocument/2006/relationships/image" Target="../media/image107.png"/><Relationship Id="rId99" Type="http://schemas.openxmlformats.org/officeDocument/2006/relationships/customXml" Target="../ink/ink173.xml"/><Relationship Id="rId101" Type="http://schemas.openxmlformats.org/officeDocument/2006/relationships/customXml" Target="../ink/ink174.xml"/><Relationship Id="rId122" Type="http://schemas.openxmlformats.org/officeDocument/2006/relationships/image" Target="../media/image129.png"/><Relationship Id="rId143" Type="http://schemas.openxmlformats.org/officeDocument/2006/relationships/customXml" Target="../ink/ink195.xml"/><Relationship Id="rId164" Type="http://schemas.openxmlformats.org/officeDocument/2006/relationships/image" Target="../media/image150.png"/><Relationship Id="rId185" Type="http://schemas.openxmlformats.org/officeDocument/2006/relationships/customXml" Target="../ink/ink216.xml"/><Relationship Id="rId9" Type="http://schemas.openxmlformats.org/officeDocument/2006/relationships/customXml" Target="../ink/ink128.xml"/><Relationship Id="rId210" Type="http://schemas.openxmlformats.org/officeDocument/2006/relationships/image" Target="../media/image173.png"/><Relationship Id="rId26" Type="http://schemas.openxmlformats.org/officeDocument/2006/relationships/image" Target="../media/image820.png"/><Relationship Id="rId231" Type="http://schemas.openxmlformats.org/officeDocument/2006/relationships/customXml" Target="../ink/ink239.xml"/><Relationship Id="rId252" Type="http://schemas.openxmlformats.org/officeDocument/2006/relationships/image" Target="../media/image194.png"/><Relationship Id="rId273" Type="http://schemas.openxmlformats.org/officeDocument/2006/relationships/customXml" Target="../ink/ink260.xml"/><Relationship Id="rId294" Type="http://schemas.openxmlformats.org/officeDocument/2006/relationships/image" Target="../media/image215.png"/><Relationship Id="rId308" Type="http://schemas.openxmlformats.org/officeDocument/2006/relationships/image" Target="../media/image222.png"/><Relationship Id="rId329" Type="http://schemas.openxmlformats.org/officeDocument/2006/relationships/customXml" Target="../ink/ink288.xml"/><Relationship Id="rId47" Type="http://schemas.openxmlformats.org/officeDocument/2006/relationships/customXml" Target="../ink/ink147.xml"/><Relationship Id="rId68" Type="http://schemas.openxmlformats.org/officeDocument/2006/relationships/image" Target="../media/image1020.png"/><Relationship Id="rId89" Type="http://schemas.openxmlformats.org/officeDocument/2006/relationships/customXml" Target="../ink/ink168.xml"/><Relationship Id="rId112" Type="http://schemas.openxmlformats.org/officeDocument/2006/relationships/image" Target="../media/image124.png"/><Relationship Id="rId133" Type="http://schemas.openxmlformats.org/officeDocument/2006/relationships/customXml" Target="../ink/ink190.xml"/><Relationship Id="rId154" Type="http://schemas.openxmlformats.org/officeDocument/2006/relationships/image" Target="../media/image145.png"/><Relationship Id="rId175" Type="http://schemas.openxmlformats.org/officeDocument/2006/relationships/customXml" Target="../ink/ink211.xml"/><Relationship Id="rId340" Type="http://schemas.openxmlformats.org/officeDocument/2006/relationships/image" Target="../media/image238.png"/><Relationship Id="rId196" Type="http://schemas.openxmlformats.org/officeDocument/2006/relationships/image" Target="../media/image166.png"/><Relationship Id="rId200" Type="http://schemas.openxmlformats.org/officeDocument/2006/relationships/image" Target="../media/image168.png"/><Relationship Id="rId16" Type="http://schemas.openxmlformats.org/officeDocument/2006/relationships/image" Target="../media/image770.png"/><Relationship Id="rId221" Type="http://schemas.openxmlformats.org/officeDocument/2006/relationships/customXml" Target="../ink/ink234.xml"/><Relationship Id="rId242" Type="http://schemas.openxmlformats.org/officeDocument/2006/relationships/image" Target="../media/image189.png"/><Relationship Id="rId263" Type="http://schemas.openxmlformats.org/officeDocument/2006/relationships/customXml" Target="../ink/ink255.xml"/><Relationship Id="rId284" Type="http://schemas.openxmlformats.org/officeDocument/2006/relationships/image" Target="../media/image210.png"/><Relationship Id="rId319" Type="http://schemas.openxmlformats.org/officeDocument/2006/relationships/customXml" Target="../ink/ink283.xml"/><Relationship Id="rId37" Type="http://schemas.openxmlformats.org/officeDocument/2006/relationships/customXml" Target="../ink/ink142.xml"/><Relationship Id="rId58" Type="http://schemas.openxmlformats.org/officeDocument/2006/relationships/image" Target="../media/image980.png"/><Relationship Id="rId79" Type="http://schemas.openxmlformats.org/officeDocument/2006/relationships/customXml" Target="../ink/ink163.xml"/><Relationship Id="rId102" Type="http://schemas.openxmlformats.org/officeDocument/2006/relationships/image" Target="../media/image119.png"/><Relationship Id="rId123" Type="http://schemas.openxmlformats.org/officeDocument/2006/relationships/customXml" Target="../ink/ink185.xml"/><Relationship Id="rId144" Type="http://schemas.openxmlformats.org/officeDocument/2006/relationships/image" Target="../media/image140.png"/><Relationship Id="rId330" Type="http://schemas.openxmlformats.org/officeDocument/2006/relationships/image" Target="../media/image233.png"/><Relationship Id="rId90" Type="http://schemas.openxmlformats.org/officeDocument/2006/relationships/image" Target="../media/image113.png"/><Relationship Id="rId165" Type="http://schemas.openxmlformats.org/officeDocument/2006/relationships/customXml" Target="../ink/ink206.xml"/><Relationship Id="rId186" Type="http://schemas.openxmlformats.org/officeDocument/2006/relationships/image" Target="../media/image161.png"/><Relationship Id="rId211" Type="http://schemas.openxmlformats.org/officeDocument/2006/relationships/customXml" Target="../ink/ink229.xml"/><Relationship Id="rId232" Type="http://schemas.openxmlformats.org/officeDocument/2006/relationships/image" Target="../media/image184.png"/><Relationship Id="rId253" Type="http://schemas.openxmlformats.org/officeDocument/2006/relationships/customXml" Target="../ink/ink250.xml"/><Relationship Id="rId274" Type="http://schemas.openxmlformats.org/officeDocument/2006/relationships/image" Target="../media/image205.png"/><Relationship Id="rId295" Type="http://schemas.openxmlformats.org/officeDocument/2006/relationships/customXml" Target="../ink/ink271.xml"/><Relationship Id="rId309" Type="http://schemas.openxmlformats.org/officeDocument/2006/relationships/customXml" Target="../ink/ink278.xml"/><Relationship Id="rId27" Type="http://schemas.openxmlformats.org/officeDocument/2006/relationships/customXml" Target="../ink/ink137.xml"/><Relationship Id="rId48" Type="http://schemas.openxmlformats.org/officeDocument/2006/relationships/image" Target="../media/image930.png"/><Relationship Id="rId69" Type="http://schemas.openxmlformats.org/officeDocument/2006/relationships/customXml" Target="../ink/ink158.xml"/><Relationship Id="rId113" Type="http://schemas.openxmlformats.org/officeDocument/2006/relationships/customXml" Target="../ink/ink180.xml"/><Relationship Id="rId134" Type="http://schemas.openxmlformats.org/officeDocument/2006/relationships/image" Target="../media/image135.png"/><Relationship Id="rId320" Type="http://schemas.openxmlformats.org/officeDocument/2006/relationships/image" Target="../media/image228.png"/><Relationship Id="rId80" Type="http://schemas.openxmlformats.org/officeDocument/2006/relationships/image" Target="../media/image108.png"/><Relationship Id="rId155" Type="http://schemas.openxmlformats.org/officeDocument/2006/relationships/customXml" Target="../ink/ink201.xml"/><Relationship Id="rId176" Type="http://schemas.openxmlformats.org/officeDocument/2006/relationships/image" Target="../media/image156.png"/><Relationship Id="rId197" Type="http://schemas.openxmlformats.org/officeDocument/2006/relationships/customXml" Target="../ink/ink222.xml"/><Relationship Id="rId201" Type="http://schemas.openxmlformats.org/officeDocument/2006/relationships/customXml" Target="../ink/ink224.xml"/><Relationship Id="rId222" Type="http://schemas.openxmlformats.org/officeDocument/2006/relationships/image" Target="../media/image179.png"/><Relationship Id="rId243" Type="http://schemas.openxmlformats.org/officeDocument/2006/relationships/customXml" Target="../ink/ink245.xml"/><Relationship Id="rId264" Type="http://schemas.openxmlformats.org/officeDocument/2006/relationships/image" Target="../media/image200.png"/><Relationship Id="rId285" Type="http://schemas.openxmlformats.org/officeDocument/2006/relationships/customXml" Target="../ink/ink266.xml"/><Relationship Id="rId17" Type="http://schemas.openxmlformats.org/officeDocument/2006/relationships/customXml" Target="../ink/ink132.xml"/><Relationship Id="rId38" Type="http://schemas.openxmlformats.org/officeDocument/2006/relationships/image" Target="../media/image880.png"/><Relationship Id="rId59" Type="http://schemas.openxmlformats.org/officeDocument/2006/relationships/customXml" Target="../ink/ink153.xml"/><Relationship Id="rId103" Type="http://schemas.openxmlformats.org/officeDocument/2006/relationships/customXml" Target="../ink/ink175.xml"/><Relationship Id="rId124" Type="http://schemas.openxmlformats.org/officeDocument/2006/relationships/image" Target="../media/image130.png"/><Relationship Id="rId310" Type="http://schemas.openxmlformats.org/officeDocument/2006/relationships/image" Target="../media/image223.png"/><Relationship Id="rId70" Type="http://schemas.openxmlformats.org/officeDocument/2006/relationships/image" Target="../media/image1031.png"/><Relationship Id="rId91" Type="http://schemas.openxmlformats.org/officeDocument/2006/relationships/customXml" Target="../ink/ink169.xml"/><Relationship Id="rId145" Type="http://schemas.openxmlformats.org/officeDocument/2006/relationships/customXml" Target="../ink/ink196.xml"/><Relationship Id="rId166" Type="http://schemas.openxmlformats.org/officeDocument/2006/relationships/image" Target="../media/image151.png"/><Relationship Id="rId187" Type="http://schemas.openxmlformats.org/officeDocument/2006/relationships/customXml" Target="../ink/ink217.xml"/><Relationship Id="rId331" Type="http://schemas.openxmlformats.org/officeDocument/2006/relationships/customXml" Target="../ink/ink28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74.png"/><Relationship Id="rId233" Type="http://schemas.openxmlformats.org/officeDocument/2006/relationships/customXml" Target="../ink/ink240.xml"/><Relationship Id="rId254" Type="http://schemas.openxmlformats.org/officeDocument/2006/relationships/image" Target="../media/image195.png"/><Relationship Id="rId28" Type="http://schemas.openxmlformats.org/officeDocument/2006/relationships/image" Target="../media/image830.png"/><Relationship Id="rId49" Type="http://schemas.openxmlformats.org/officeDocument/2006/relationships/customXml" Target="../ink/ink148.xml"/><Relationship Id="rId114" Type="http://schemas.openxmlformats.org/officeDocument/2006/relationships/image" Target="../media/image125.png"/><Relationship Id="rId275" Type="http://schemas.openxmlformats.org/officeDocument/2006/relationships/customXml" Target="../ink/ink261.xml"/><Relationship Id="rId296" Type="http://schemas.openxmlformats.org/officeDocument/2006/relationships/image" Target="../media/image216.png"/><Relationship Id="rId300" Type="http://schemas.openxmlformats.org/officeDocument/2006/relationships/image" Target="../media/image218.png"/><Relationship Id="rId60" Type="http://schemas.openxmlformats.org/officeDocument/2006/relationships/image" Target="../media/image990.png"/><Relationship Id="rId81" Type="http://schemas.openxmlformats.org/officeDocument/2006/relationships/customXml" Target="../ink/ink164.xml"/><Relationship Id="rId135" Type="http://schemas.openxmlformats.org/officeDocument/2006/relationships/customXml" Target="../ink/ink191.xml"/><Relationship Id="rId156" Type="http://schemas.openxmlformats.org/officeDocument/2006/relationships/image" Target="../media/image146.png"/><Relationship Id="rId177" Type="http://schemas.openxmlformats.org/officeDocument/2006/relationships/customXml" Target="../ink/ink212.xml"/><Relationship Id="rId198" Type="http://schemas.openxmlformats.org/officeDocument/2006/relationships/image" Target="../media/image167.png"/><Relationship Id="rId321" Type="http://schemas.openxmlformats.org/officeDocument/2006/relationships/customXml" Target="../ink/ink284.xml"/><Relationship Id="rId202" Type="http://schemas.openxmlformats.org/officeDocument/2006/relationships/image" Target="../media/image169.png"/><Relationship Id="rId223" Type="http://schemas.openxmlformats.org/officeDocument/2006/relationships/customXml" Target="../ink/ink235.xml"/><Relationship Id="rId244" Type="http://schemas.openxmlformats.org/officeDocument/2006/relationships/image" Target="../media/image190.png"/><Relationship Id="rId18" Type="http://schemas.openxmlformats.org/officeDocument/2006/relationships/image" Target="../media/image780.png"/><Relationship Id="rId39" Type="http://schemas.openxmlformats.org/officeDocument/2006/relationships/customXml" Target="../ink/ink143.xml"/><Relationship Id="rId265" Type="http://schemas.openxmlformats.org/officeDocument/2006/relationships/customXml" Target="../ink/ink256.xml"/><Relationship Id="rId286" Type="http://schemas.openxmlformats.org/officeDocument/2006/relationships/image" Target="../media/image211.png"/><Relationship Id="rId50" Type="http://schemas.openxmlformats.org/officeDocument/2006/relationships/image" Target="../media/image940.png"/><Relationship Id="rId104" Type="http://schemas.openxmlformats.org/officeDocument/2006/relationships/image" Target="../media/image120.png"/><Relationship Id="rId125" Type="http://schemas.openxmlformats.org/officeDocument/2006/relationships/customXml" Target="../ink/ink186.xml"/><Relationship Id="rId146" Type="http://schemas.openxmlformats.org/officeDocument/2006/relationships/image" Target="../media/image141.png"/><Relationship Id="rId167" Type="http://schemas.openxmlformats.org/officeDocument/2006/relationships/customXml" Target="../ink/ink207.xml"/><Relationship Id="rId188" Type="http://schemas.openxmlformats.org/officeDocument/2006/relationships/image" Target="../media/image162.png"/><Relationship Id="rId311" Type="http://schemas.openxmlformats.org/officeDocument/2006/relationships/customXml" Target="../ink/ink279.xml"/><Relationship Id="rId332" Type="http://schemas.openxmlformats.org/officeDocument/2006/relationships/image" Target="../media/image234.png"/><Relationship Id="rId71" Type="http://schemas.openxmlformats.org/officeDocument/2006/relationships/customXml" Target="../ink/ink159.xml"/><Relationship Id="rId92" Type="http://schemas.openxmlformats.org/officeDocument/2006/relationships/image" Target="../media/image114.png"/><Relationship Id="rId213" Type="http://schemas.openxmlformats.org/officeDocument/2006/relationships/customXml" Target="../ink/ink230.xml"/><Relationship Id="rId234" Type="http://schemas.openxmlformats.org/officeDocument/2006/relationships/image" Target="../media/image185.png"/><Relationship Id="rId2" Type="http://schemas.openxmlformats.org/officeDocument/2006/relationships/image" Target="../media/image16.png"/><Relationship Id="rId29" Type="http://schemas.openxmlformats.org/officeDocument/2006/relationships/customXml" Target="../ink/ink138.xml"/><Relationship Id="rId255" Type="http://schemas.openxmlformats.org/officeDocument/2006/relationships/customXml" Target="../ink/ink251.xml"/><Relationship Id="rId276" Type="http://schemas.openxmlformats.org/officeDocument/2006/relationships/image" Target="../media/image206.png"/><Relationship Id="rId297" Type="http://schemas.openxmlformats.org/officeDocument/2006/relationships/customXml" Target="../ink/ink272.xml"/><Relationship Id="rId40" Type="http://schemas.openxmlformats.org/officeDocument/2006/relationships/image" Target="../media/image890.png"/><Relationship Id="rId115" Type="http://schemas.openxmlformats.org/officeDocument/2006/relationships/customXml" Target="../ink/ink181.xml"/><Relationship Id="rId136" Type="http://schemas.openxmlformats.org/officeDocument/2006/relationships/image" Target="../media/image136.png"/><Relationship Id="rId157" Type="http://schemas.openxmlformats.org/officeDocument/2006/relationships/customXml" Target="../ink/ink202.xml"/><Relationship Id="rId178" Type="http://schemas.openxmlformats.org/officeDocument/2006/relationships/image" Target="../media/image157.png"/><Relationship Id="rId301" Type="http://schemas.openxmlformats.org/officeDocument/2006/relationships/customXml" Target="../ink/ink274.xml"/><Relationship Id="rId322" Type="http://schemas.openxmlformats.org/officeDocument/2006/relationships/image" Target="../media/image229.png"/><Relationship Id="rId61" Type="http://schemas.openxmlformats.org/officeDocument/2006/relationships/customXml" Target="../ink/ink154.xml"/><Relationship Id="rId82" Type="http://schemas.openxmlformats.org/officeDocument/2006/relationships/image" Target="../media/image109.png"/><Relationship Id="rId199" Type="http://schemas.openxmlformats.org/officeDocument/2006/relationships/customXml" Target="../ink/ink223.xml"/><Relationship Id="rId203" Type="http://schemas.openxmlformats.org/officeDocument/2006/relationships/customXml" Target="../ink/ink225.xml"/><Relationship Id="rId19" Type="http://schemas.openxmlformats.org/officeDocument/2006/relationships/customXml" Target="../ink/ink133.xml"/><Relationship Id="rId224" Type="http://schemas.openxmlformats.org/officeDocument/2006/relationships/image" Target="../media/image180.png"/><Relationship Id="rId245" Type="http://schemas.openxmlformats.org/officeDocument/2006/relationships/customXml" Target="../ink/ink246.xml"/><Relationship Id="rId266" Type="http://schemas.openxmlformats.org/officeDocument/2006/relationships/image" Target="../media/image201.png"/><Relationship Id="rId287" Type="http://schemas.openxmlformats.org/officeDocument/2006/relationships/customXml" Target="../ink/ink267.xml"/><Relationship Id="rId30" Type="http://schemas.openxmlformats.org/officeDocument/2006/relationships/image" Target="../media/image840.png"/><Relationship Id="rId105" Type="http://schemas.openxmlformats.org/officeDocument/2006/relationships/customXml" Target="../ink/ink176.xml"/><Relationship Id="rId126" Type="http://schemas.openxmlformats.org/officeDocument/2006/relationships/image" Target="../media/image131.png"/><Relationship Id="rId147" Type="http://schemas.openxmlformats.org/officeDocument/2006/relationships/customXml" Target="../ink/ink197.xml"/><Relationship Id="rId168" Type="http://schemas.openxmlformats.org/officeDocument/2006/relationships/image" Target="../media/image152.png"/><Relationship Id="rId312" Type="http://schemas.openxmlformats.org/officeDocument/2006/relationships/image" Target="../media/image224.png"/><Relationship Id="rId333" Type="http://schemas.openxmlformats.org/officeDocument/2006/relationships/customXml" Target="../ink/ink290.xml"/><Relationship Id="rId51" Type="http://schemas.openxmlformats.org/officeDocument/2006/relationships/customXml" Target="../ink/ink149.xml"/><Relationship Id="rId72" Type="http://schemas.openxmlformats.org/officeDocument/2006/relationships/image" Target="../media/image1041.png"/><Relationship Id="rId93" Type="http://schemas.openxmlformats.org/officeDocument/2006/relationships/customXml" Target="../ink/ink170.xml"/><Relationship Id="rId189" Type="http://schemas.openxmlformats.org/officeDocument/2006/relationships/customXml" Target="../ink/ink218.xml"/><Relationship Id="rId3" Type="http://schemas.openxmlformats.org/officeDocument/2006/relationships/customXml" Target="../ink/ink125.xml"/><Relationship Id="rId214" Type="http://schemas.openxmlformats.org/officeDocument/2006/relationships/image" Target="../media/image175.png"/><Relationship Id="rId235" Type="http://schemas.openxmlformats.org/officeDocument/2006/relationships/customXml" Target="../ink/ink241.xml"/><Relationship Id="rId256" Type="http://schemas.openxmlformats.org/officeDocument/2006/relationships/image" Target="../media/image196.png"/><Relationship Id="rId277" Type="http://schemas.openxmlformats.org/officeDocument/2006/relationships/customXml" Target="../ink/ink262.xml"/><Relationship Id="rId298" Type="http://schemas.openxmlformats.org/officeDocument/2006/relationships/image" Target="../media/image217.png"/><Relationship Id="rId116" Type="http://schemas.openxmlformats.org/officeDocument/2006/relationships/image" Target="../media/image126.png"/><Relationship Id="rId137" Type="http://schemas.openxmlformats.org/officeDocument/2006/relationships/customXml" Target="../ink/ink192.xml"/><Relationship Id="rId158" Type="http://schemas.openxmlformats.org/officeDocument/2006/relationships/image" Target="../media/image147.png"/><Relationship Id="rId302" Type="http://schemas.openxmlformats.org/officeDocument/2006/relationships/image" Target="../media/image219.png"/><Relationship Id="rId323" Type="http://schemas.openxmlformats.org/officeDocument/2006/relationships/customXml" Target="../ink/ink285.xml"/><Relationship Id="rId20" Type="http://schemas.openxmlformats.org/officeDocument/2006/relationships/image" Target="../media/image790.png"/><Relationship Id="rId41" Type="http://schemas.openxmlformats.org/officeDocument/2006/relationships/customXml" Target="../ink/ink144.xml"/><Relationship Id="rId62" Type="http://schemas.openxmlformats.org/officeDocument/2006/relationships/image" Target="../media/image1000.png"/><Relationship Id="rId83" Type="http://schemas.openxmlformats.org/officeDocument/2006/relationships/customXml" Target="../ink/ink165.xml"/><Relationship Id="rId179" Type="http://schemas.openxmlformats.org/officeDocument/2006/relationships/customXml" Target="../ink/ink213.xml"/><Relationship Id="rId190" Type="http://schemas.openxmlformats.org/officeDocument/2006/relationships/image" Target="../media/image163.png"/><Relationship Id="rId204" Type="http://schemas.openxmlformats.org/officeDocument/2006/relationships/image" Target="../media/image170.png"/><Relationship Id="rId225" Type="http://schemas.openxmlformats.org/officeDocument/2006/relationships/customXml" Target="../ink/ink236.xml"/><Relationship Id="rId246" Type="http://schemas.openxmlformats.org/officeDocument/2006/relationships/image" Target="../media/image191.png"/><Relationship Id="rId267" Type="http://schemas.openxmlformats.org/officeDocument/2006/relationships/customXml" Target="../ink/ink257.xml"/><Relationship Id="rId288" Type="http://schemas.openxmlformats.org/officeDocument/2006/relationships/image" Target="../media/image212.png"/><Relationship Id="rId106" Type="http://schemas.openxmlformats.org/officeDocument/2006/relationships/image" Target="../media/image121.png"/><Relationship Id="rId127" Type="http://schemas.openxmlformats.org/officeDocument/2006/relationships/customXml" Target="../ink/ink187.xml"/><Relationship Id="rId313" Type="http://schemas.openxmlformats.org/officeDocument/2006/relationships/customXml" Target="../ink/ink280.xml"/><Relationship Id="rId10" Type="http://schemas.openxmlformats.org/officeDocument/2006/relationships/image" Target="../media/image740.png"/><Relationship Id="rId31" Type="http://schemas.openxmlformats.org/officeDocument/2006/relationships/customXml" Target="../ink/ink139.xml"/><Relationship Id="rId52" Type="http://schemas.openxmlformats.org/officeDocument/2006/relationships/image" Target="../media/image950.png"/><Relationship Id="rId73" Type="http://schemas.openxmlformats.org/officeDocument/2006/relationships/customXml" Target="../ink/ink160.xml"/><Relationship Id="rId94" Type="http://schemas.openxmlformats.org/officeDocument/2006/relationships/image" Target="../media/image115.png"/><Relationship Id="rId148" Type="http://schemas.openxmlformats.org/officeDocument/2006/relationships/image" Target="../media/image142.png"/><Relationship Id="rId169" Type="http://schemas.openxmlformats.org/officeDocument/2006/relationships/customXml" Target="../ink/ink208.xml"/><Relationship Id="rId334" Type="http://schemas.openxmlformats.org/officeDocument/2006/relationships/image" Target="../media/image235.png"/><Relationship Id="rId4" Type="http://schemas.openxmlformats.org/officeDocument/2006/relationships/image" Target="../media/image711.png"/><Relationship Id="rId180" Type="http://schemas.openxmlformats.org/officeDocument/2006/relationships/image" Target="../media/image158.png"/><Relationship Id="rId215" Type="http://schemas.openxmlformats.org/officeDocument/2006/relationships/customXml" Target="../ink/ink231.xml"/><Relationship Id="rId236" Type="http://schemas.openxmlformats.org/officeDocument/2006/relationships/image" Target="../media/image186.png"/><Relationship Id="rId257" Type="http://schemas.openxmlformats.org/officeDocument/2006/relationships/customXml" Target="../ink/ink252.xml"/><Relationship Id="rId278" Type="http://schemas.openxmlformats.org/officeDocument/2006/relationships/image" Target="../media/image207.png"/><Relationship Id="rId303" Type="http://schemas.openxmlformats.org/officeDocument/2006/relationships/customXml" Target="../ink/ink275.xml"/><Relationship Id="rId42" Type="http://schemas.openxmlformats.org/officeDocument/2006/relationships/image" Target="../media/image900.png"/><Relationship Id="rId84" Type="http://schemas.openxmlformats.org/officeDocument/2006/relationships/image" Target="../media/image110.png"/><Relationship Id="rId138" Type="http://schemas.openxmlformats.org/officeDocument/2006/relationships/image" Target="../media/image137.png"/><Relationship Id="rId191" Type="http://schemas.openxmlformats.org/officeDocument/2006/relationships/customXml" Target="../ink/ink219.xml"/><Relationship Id="rId205" Type="http://schemas.openxmlformats.org/officeDocument/2006/relationships/customXml" Target="../ink/ink226.xml"/><Relationship Id="rId247" Type="http://schemas.openxmlformats.org/officeDocument/2006/relationships/customXml" Target="../ink/ink247.xml"/><Relationship Id="rId107" Type="http://schemas.openxmlformats.org/officeDocument/2006/relationships/customXml" Target="../ink/ink177.xml"/><Relationship Id="rId289" Type="http://schemas.openxmlformats.org/officeDocument/2006/relationships/customXml" Target="../ink/ink268.xml"/><Relationship Id="rId11" Type="http://schemas.openxmlformats.org/officeDocument/2006/relationships/customXml" Target="../ink/ink129.xml"/><Relationship Id="rId53" Type="http://schemas.openxmlformats.org/officeDocument/2006/relationships/customXml" Target="../ink/ink150.xml"/><Relationship Id="rId149" Type="http://schemas.openxmlformats.org/officeDocument/2006/relationships/customXml" Target="../ink/ink198.xml"/><Relationship Id="rId314" Type="http://schemas.openxmlformats.org/officeDocument/2006/relationships/image" Target="../media/image225.png"/><Relationship Id="rId95" Type="http://schemas.openxmlformats.org/officeDocument/2006/relationships/customXml" Target="../ink/ink171.xml"/><Relationship Id="rId160" Type="http://schemas.openxmlformats.org/officeDocument/2006/relationships/image" Target="../media/image148.png"/><Relationship Id="rId216" Type="http://schemas.openxmlformats.org/officeDocument/2006/relationships/image" Target="../media/image176.png"/><Relationship Id="rId258" Type="http://schemas.openxmlformats.org/officeDocument/2006/relationships/image" Target="../media/image197.png"/><Relationship Id="rId22" Type="http://schemas.openxmlformats.org/officeDocument/2006/relationships/image" Target="../media/image800.png"/><Relationship Id="rId64" Type="http://schemas.openxmlformats.org/officeDocument/2006/relationships/image" Target="../media/image1011.png"/><Relationship Id="rId118" Type="http://schemas.openxmlformats.org/officeDocument/2006/relationships/image" Target="../media/image127.png"/><Relationship Id="rId325" Type="http://schemas.openxmlformats.org/officeDocument/2006/relationships/customXml" Target="../ink/ink286.xml"/><Relationship Id="rId171" Type="http://schemas.openxmlformats.org/officeDocument/2006/relationships/customXml" Target="../ink/ink209.xml"/><Relationship Id="rId227" Type="http://schemas.openxmlformats.org/officeDocument/2006/relationships/customXml" Target="../ink/ink237.xml"/><Relationship Id="rId269" Type="http://schemas.openxmlformats.org/officeDocument/2006/relationships/customXml" Target="../ink/ink258.xml"/><Relationship Id="rId33" Type="http://schemas.openxmlformats.org/officeDocument/2006/relationships/customXml" Target="../ink/ink140.xml"/><Relationship Id="rId129" Type="http://schemas.openxmlformats.org/officeDocument/2006/relationships/customXml" Target="../ink/ink188.xml"/><Relationship Id="rId280" Type="http://schemas.openxmlformats.org/officeDocument/2006/relationships/image" Target="../media/image208.png"/><Relationship Id="rId336" Type="http://schemas.openxmlformats.org/officeDocument/2006/relationships/image" Target="../media/image236.png"/><Relationship Id="rId75" Type="http://schemas.openxmlformats.org/officeDocument/2006/relationships/customXml" Target="../ink/ink161.xml"/><Relationship Id="rId140" Type="http://schemas.openxmlformats.org/officeDocument/2006/relationships/image" Target="../media/image138.png"/><Relationship Id="rId182" Type="http://schemas.openxmlformats.org/officeDocument/2006/relationships/image" Target="../media/image159.png"/><Relationship Id="rId6" Type="http://schemas.openxmlformats.org/officeDocument/2006/relationships/image" Target="../media/image720.png"/><Relationship Id="rId238" Type="http://schemas.openxmlformats.org/officeDocument/2006/relationships/image" Target="../media/image187.png"/><Relationship Id="rId291" Type="http://schemas.openxmlformats.org/officeDocument/2006/relationships/customXml" Target="../ink/ink269.xml"/><Relationship Id="rId305" Type="http://schemas.openxmlformats.org/officeDocument/2006/relationships/customXml" Target="../ink/ink276.xml"/><Relationship Id="rId44" Type="http://schemas.openxmlformats.org/officeDocument/2006/relationships/image" Target="../media/image911.png"/><Relationship Id="rId86" Type="http://schemas.openxmlformats.org/officeDocument/2006/relationships/image" Target="../media/image111.png"/><Relationship Id="rId151" Type="http://schemas.openxmlformats.org/officeDocument/2006/relationships/customXml" Target="../ink/ink199.xml"/><Relationship Id="rId193" Type="http://schemas.openxmlformats.org/officeDocument/2006/relationships/customXml" Target="../ink/ink220.xml"/><Relationship Id="rId207" Type="http://schemas.openxmlformats.org/officeDocument/2006/relationships/customXml" Target="../ink/ink227.xml"/><Relationship Id="rId249" Type="http://schemas.openxmlformats.org/officeDocument/2006/relationships/customXml" Target="../ink/ink248.xml"/><Relationship Id="rId13" Type="http://schemas.openxmlformats.org/officeDocument/2006/relationships/customXml" Target="../ink/ink130.xml"/><Relationship Id="rId109" Type="http://schemas.openxmlformats.org/officeDocument/2006/relationships/customXml" Target="../ink/ink178.xml"/><Relationship Id="rId260" Type="http://schemas.openxmlformats.org/officeDocument/2006/relationships/image" Target="../media/image198.png"/><Relationship Id="rId316" Type="http://schemas.openxmlformats.org/officeDocument/2006/relationships/image" Target="../media/image226.png"/><Relationship Id="rId55" Type="http://schemas.openxmlformats.org/officeDocument/2006/relationships/customXml" Target="../ink/ink151.xml"/><Relationship Id="rId97" Type="http://schemas.openxmlformats.org/officeDocument/2006/relationships/customXml" Target="../ink/ink172.xml"/><Relationship Id="rId120" Type="http://schemas.openxmlformats.org/officeDocument/2006/relationships/image" Target="../media/image128.png"/><Relationship Id="rId162" Type="http://schemas.openxmlformats.org/officeDocument/2006/relationships/image" Target="../media/image149.png"/><Relationship Id="rId218" Type="http://schemas.openxmlformats.org/officeDocument/2006/relationships/image" Target="../media/image177.png"/><Relationship Id="rId271" Type="http://schemas.openxmlformats.org/officeDocument/2006/relationships/customXml" Target="../ink/ink259.xml"/><Relationship Id="rId24" Type="http://schemas.openxmlformats.org/officeDocument/2006/relationships/image" Target="../media/image811.png"/><Relationship Id="rId66" Type="http://schemas.openxmlformats.org/officeDocument/2006/relationships/image" Target="../media/image700.png"/><Relationship Id="rId131" Type="http://schemas.openxmlformats.org/officeDocument/2006/relationships/customXml" Target="../ink/ink189.xml"/><Relationship Id="rId327" Type="http://schemas.openxmlformats.org/officeDocument/2006/relationships/customXml" Target="../ink/ink287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0.png"/><Relationship Id="rId21" Type="http://schemas.openxmlformats.org/officeDocument/2006/relationships/customXml" Target="../ink/ink303.xml"/><Relationship Id="rId42" Type="http://schemas.openxmlformats.org/officeDocument/2006/relationships/image" Target="../media/image248.png"/><Relationship Id="rId47" Type="http://schemas.openxmlformats.org/officeDocument/2006/relationships/customXml" Target="../ink/ink316.xml"/><Relationship Id="rId63" Type="http://schemas.openxmlformats.org/officeDocument/2006/relationships/customXml" Target="../ink/ink324.xml"/><Relationship Id="rId68" Type="http://schemas.openxmlformats.org/officeDocument/2006/relationships/image" Target="../media/image262.png"/><Relationship Id="rId84" Type="http://schemas.openxmlformats.org/officeDocument/2006/relationships/image" Target="../media/image270.png"/><Relationship Id="rId89" Type="http://schemas.openxmlformats.org/officeDocument/2006/relationships/customXml" Target="../ink/ink337.xml"/><Relationship Id="rId16" Type="http://schemas.openxmlformats.org/officeDocument/2006/relationships/image" Target="../media/image1090.png"/><Relationship Id="rId11" Type="http://schemas.openxmlformats.org/officeDocument/2006/relationships/customXml" Target="../ink/ink298.xml"/><Relationship Id="rId32" Type="http://schemas.openxmlformats.org/officeDocument/2006/relationships/image" Target="../media/image243.png"/><Relationship Id="rId37" Type="http://schemas.openxmlformats.org/officeDocument/2006/relationships/customXml" Target="../ink/ink311.xml"/><Relationship Id="rId53" Type="http://schemas.openxmlformats.org/officeDocument/2006/relationships/customXml" Target="../ink/ink319.xml"/><Relationship Id="rId58" Type="http://schemas.openxmlformats.org/officeDocument/2006/relationships/image" Target="../media/image256.png"/><Relationship Id="rId74" Type="http://schemas.openxmlformats.org/officeDocument/2006/relationships/image" Target="../media/image265.png"/><Relationship Id="rId79" Type="http://schemas.openxmlformats.org/officeDocument/2006/relationships/customXml" Target="../ink/ink332.xml"/><Relationship Id="rId5" Type="http://schemas.openxmlformats.org/officeDocument/2006/relationships/customXml" Target="../ink/ink295.xml"/><Relationship Id="rId90" Type="http://schemas.openxmlformats.org/officeDocument/2006/relationships/image" Target="../media/image273.png"/><Relationship Id="rId95" Type="http://schemas.openxmlformats.org/officeDocument/2006/relationships/customXml" Target="../ink/ink340.xml"/><Relationship Id="rId22" Type="http://schemas.openxmlformats.org/officeDocument/2006/relationships/image" Target="../media/image1120.png"/><Relationship Id="rId27" Type="http://schemas.openxmlformats.org/officeDocument/2006/relationships/customXml" Target="../ink/ink306.xml"/><Relationship Id="rId43" Type="http://schemas.openxmlformats.org/officeDocument/2006/relationships/customXml" Target="../ink/ink314.xml"/><Relationship Id="rId48" Type="http://schemas.openxmlformats.org/officeDocument/2006/relationships/image" Target="../media/image251.png"/><Relationship Id="rId64" Type="http://schemas.openxmlformats.org/officeDocument/2006/relationships/image" Target="../media/image259.png"/><Relationship Id="rId69" Type="http://schemas.openxmlformats.org/officeDocument/2006/relationships/customXml" Target="../ink/ink327.xml"/><Relationship Id="rId8" Type="http://schemas.openxmlformats.org/officeDocument/2006/relationships/image" Target="../media/image1050.png"/><Relationship Id="rId51" Type="http://schemas.openxmlformats.org/officeDocument/2006/relationships/customXml" Target="../ink/ink318.xml"/><Relationship Id="rId72" Type="http://schemas.openxmlformats.org/officeDocument/2006/relationships/image" Target="../media/image264.png"/><Relationship Id="rId80" Type="http://schemas.openxmlformats.org/officeDocument/2006/relationships/image" Target="../media/image268.png"/><Relationship Id="rId85" Type="http://schemas.openxmlformats.org/officeDocument/2006/relationships/customXml" Target="../ink/ink335.xml"/><Relationship Id="rId93" Type="http://schemas.openxmlformats.org/officeDocument/2006/relationships/customXml" Target="../ink/ink339.xml"/><Relationship Id="rId3" Type="http://schemas.openxmlformats.org/officeDocument/2006/relationships/customXml" Target="../ink/ink294.xml"/><Relationship Id="rId12" Type="http://schemas.openxmlformats.org/officeDocument/2006/relationships/image" Target="../media/image1070.png"/><Relationship Id="rId17" Type="http://schemas.openxmlformats.org/officeDocument/2006/relationships/customXml" Target="../ink/ink301.xml"/><Relationship Id="rId25" Type="http://schemas.openxmlformats.org/officeDocument/2006/relationships/customXml" Target="../ink/ink305.xml"/><Relationship Id="rId33" Type="http://schemas.openxmlformats.org/officeDocument/2006/relationships/customXml" Target="../ink/ink309.xml"/><Relationship Id="rId38" Type="http://schemas.openxmlformats.org/officeDocument/2006/relationships/image" Target="../media/image246.png"/><Relationship Id="rId46" Type="http://schemas.openxmlformats.org/officeDocument/2006/relationships/image" Target="../media/image250.png"/><Relationship Id="rId59" Type="http://schemas.openxmlformats.org/officeDocument/2006/relationships/customXml" Target="../ink/ink322.xml"/><Relationship Id="rId67" Type="http://schemas.openxmlformats.org/officeDocument/2006/relationships/customXml" Target="../ink/ink326.xml"/><Relationship Id="rId20" Type="http://schemas.openxmlformats.org/officeDocument/2006/relationships/image" Target="../media/image1110.png"/><Relationship Id="rId41" Type="http://schemas.openxmlformats.org/officeDocument/2006/relationships/customXml" Target="../ink/ink313.xml"/><Relationship Id="rId54" Type="http://schemas.openxmlformats.org/officeDocument/2006/relationships/image" Target="../media/image254.png"/><Relationship Id="rId62" Type="http://schemas.openxmlformats.org/officeDocument/2006/relationships/image" Target="../media/image258.png"/><Relationship Id="rId70" Type="http://schemas.openxmlformats.org/officeDocument/2006/relationships/image" Target="../media/image263.png"/><Relationship Id="rId75" Type="http://schemas.openxmlformats.org/officeDocument/2006/relationships/customXml" Target="../ink/ink330.xml"/><Relationship Id="rId83" Type="http://schemas.openxmlformats.org/officeDocument/2006/relationships/customXml" Target="../ink/ink334.xml"/><Relationship Id="rId88" Type="http://schemas.openxmlformats.org/officeDocument/2006/relationships/image" Target="../media/image272.png"/><Relationship Id="rId91" Type="http://schemas.openxmlformats.org/officeDocument/2006/relationships/customXml" Target="../ink/ink338.xml"/><Relationship Id="rId96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0.png"/><Relationship Id="rId15" Type="http://schemas.openxmlformats.org/officeDocument/2006/relationships/customXml" Target="../ink/ink300.xml"/><Relationship Id="rId23" Type="http://schemas.openxmlformats.org/officeDocument/2006/relationships/customXml" Target="../ink/ink304.xml"/><Relationship Id="rId28" Type="http://schemas.openxmlformats.org/officeDocument/2006/relationships/image" Target="../media/image241.png"/><Relationship Id="rId36" Type="http://schemas.openxmlformats.org/officeDocument/2006/relationships/image" Target="../media/image245.png"/><Relationship Id="rId49" Type="http://schemas.openxmlformats.org/officeDocument/2006/relationships/customXml" Target="../ink/ink317.xml"/><Relationship Id="rId57" Type="http://schemas.openxmlformats.org/officeDocument/2006/relationships/customXml" Target="../ink/ink321.xml"/><Relationship Id="rId10" Type="http://schemas.openxmlformats.org/officeDocument/2006/relationships/image" Target="../media/image1060.png"/><Relationship Id="rId31" Type="http://schemas.openxmlformats.org/officeDocument/2006/relationships/customXml" Target="../ink/ink308.xml"/><Relationship Id="rId44" Type="http://schemas.openxmlformats.org/officeDocument/2006/relationships/image" Target="../media/image249.png"/><Relationship Id="rId52" Type="http://schemas.openxmlformats.org/officeDocument/2006/relationships/image" Target="../media/image253.png"/><Relationship Id="rId60" Type="http://schemas.openxmlformats.org/officeDocument/2006/relationships/image" Target="../media/image257.png"/><Relationship Id="rId65" Type="http://schemas.openxmlformats.org/officeDocument/2006/relationships/customXml" Target="../ink/ink325.xml"/><Relationship Id="rId73" Type="http://schemas.openxmlformats.org/officeDocument/2006/relationships/customXml" Target="../ink/ink329.xml"/><Relationship Id="rId78" Type="http://schemas.openxmlformats.org/officeDocument/2006/relationships/image" Target="../media/image267.png"/><Relationship Id="rId81" Type="http://schemas.openxmlformats.org/officeDocument/2006/relationships/customXml" Target="../ink/ink333.xml"/><Relationship Id="rId86" Type="http://schemas.openxmlformats.org/officeDocument/2006/relationships/image" Target="../media/image271.png"/><Relationship Id="rId94" Type="http://schemas.openxmlformats.org/officeDocument/2006/relationships/image" Target="../media/image275.png"/><Relationship Id="rId4" Type="http://schemas.openxmlformats.org/officeDocument/2006/relationships/image" Target="../media/image1030.png"/><Relationship Id="rId9" Type="http://schemas.openxmlformats.org/officeDocument/2006/relationships/customXml" Target="../ink/ink297.xml"/><Relationship Id="rId13" Type="http://schemas.openxmlformats.org/officeDocument/2006/relationships/customXml" Target="../ink/ink299.xml"/><Relationship Id="rId18" Type="http://schemas.openxmlformats.org/officeDocument/2006/relationships/image" Target="../media/image1100.png"/><Relationship Id="rId39" Type="http://schemas.openxmlformats.org/officeDocument/2006/relationships/customXml" Target="../ink/ink312.xml"/><Relationship Id="rId34" Type="http://schemas.openxmlformats.org/officeDocument/2006/relationships/image" Target="../media/image244.png"/><Relationship Id="rId50" Type="http://schemas.openxmlformats.org/officeDocument/2006/relationships/image" Target="../media/image252.png"/><Relationship Id="rId55" Type="http://schemas.openxmlformats.org/officeDocument/2006/relationships/customXml" Target="../ink/ink320.xml"/><Relationship Id="rId76" Type="http://schemas.openxmlformats.org/officeDocument/2006/relationships/image" Target="../media/image266.png"/><Relationship Id="rId7" Type="http://schemas.openxmlformats.org/officeDocument/2006/relationships/customXml" Target="../ink/ink296.xml"/><Relationship Id="rId71" Type="http://schemas.openxmlformats.org/officeDocument/2006/relationships/customXml" Target="../ink/ink328.xml"/><Relationship Id="rId92" Type="http://schemas.openxmlformats.org/officeDocument/2006/relationships/image" Target="../media/image274.png"/><Relationship Id="rId2" Type="http://schemas.openxmlformats.org/officeDocument/2006/relationships/image" Target="../media/image17.png"/><Relationship Id="rId29" Type="http://schemas.openxmlformats.org/officeDocument/2006/relationships/customXml" Target="../ink/ink307.xml"/><Relationship Id="rId24" Type="http://schemas.openxmlformats.org/officeDocument/2006/relationships/image" Target="../media/image1130.png"/><Relationship Id="rId40" Type="http://schemas.openxmlformats.org/officeDocument/2006/relationships/image" Target="../media/image247.png"/><Relationship Id="rId45" Type="http://schemas.openxmlformats.org/officeDocument/2006/relationships/customXml" Target="../ink/ink315.xml"/><Relationship Id="rId66" Type="http://schemas.openxmlformats.org/officeDocument/2006/relationships/image" Target="../media/image260.png"/><Relationship Id="rId87" Type="http://schemas.openxmlformats.org/officeDocument/2006/relationships/customXml" Target="../ink/ink336.xml"/><Relationship Id="rId61" Type="http://schemas.openxmlformats.org/officeDocument/2006/relationships/customXml" Target="../ink/ink323.xml"/><Relationship Id="rId82" Type="http://schemas.openxmlformats.org/officeDocument/2006/relationships/image" Target="../media/image269.png"/><Relationship Id="rId19" Type="http://schemas.openxmlformats.org/officeDocument/2006/relationships/customXml" Target="../ink/ink302.xml"/><Relationship Id="rId14" Type="http://schemas.openxmlformats.org/officeDocument/2006/relationships/image" Target="../media/image1080.png"/><Relationship Id="rId30" Type="http://schemas.openxmlformats.org/officeDocument/2006/relationships/image" Target="../media/image242.png"/><Relationship Id="rId35" Type="http://schemas.openxmlformats.org/officeDocument/2006/relationships/customXml" Target="../ink/ink310.xml"/><Relationship Id="rId56" Type="http://schemas.openxmlformats.org/officeDocument/2006/relationships/image" Target="../media/image255.png"/><Relationship Id="rId77" Type="http://schemas.openxmlformats.org/officeDocument/2006/relationships/customXml" Target="../ink/ink3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Redes Industriais – 2020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1E5EEE1C-6232-87AC-1CF8-04750F98874A}"/>
              </a:ext>
            </a:extLst>
          </p:cNvPr>
          <p:cNvGrpSpPr/>
          <p:nvPr/>
        </p:nvGrpSpPr>
        <p:grpSpPr>
          <a:xfrm>
            <a:off x="3935417" y="1579719"/>
            <a:ext cx="1403640" cy="309600"/>
            <a:chOff x="3935417" y="1579719"/>
            <a:chExt cx="140364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1A9B5791-9D0F-B5A7-DA4B-F52A93046F6C}"/>
                    </a:ext>
                  </a:extLst>
                </p14:cNvPr>
                <p14:cNvContentPartPr/>
                <p14:nvPr/>
              </p14:nvContentPartPr>
              <p14:xfrm>
                <a:off x="4012817" y="1688439"/>
                <a:ext cx="9720" cy="20088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1A9B5791-9D0F-B5A7-DA4B-F52A93046F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08497" y="1684119"/>
                  <a:ext cx="18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0D614887-B1CB-5B6D-AA82-BB094BDEFBB7}"/>
                    </a:ext>
                  </a:extLst>
                </p14:cNvPr>
                <p14:cNvContentPartPr/>
                <p14:nvPr/>
              </p14:nvContentPartPr>
              <p14:xfrm>
                <a:off x="3935417" y="1675479"/>
                <a:ext cx="164880" cy="1440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0D614887-B1CB-5B6D-AA82-BB094BDEFB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31097" y="1671159"/>
                  <a:ext cx="173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BFC7DBFC-F887-D071-47AC-EABB8B6B3425}"/>
                    </a:ext>
                  </a:extLst>
                </p14:cNvPr>
                <p14:cNvContentPartPr/>
                <p14:nvPr/>
              </p14:nvContentPartPr>
              <p14:xfrm>
                <a:off x="3957737" y="1815879"/>
                <a:ext cx="155160" cy="4392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BFC7DBFC-F887-D071-47AC-EABB8B6B34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53417" y="1811559"/>
                  <a:ext cx="163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1A6AC9D5-0582-D40F-1258-7957D4B2B2D5}"/>
                    </a:ext>
                  </a:extLst>
                </p14:cNvPr>
                <p14:cNvContentPartPr/>
                <p14:nvPr/>
              </p14:nvContentPartPr>
              <p14:xfrm>
                <a:off x="4192457" y="1749279"/>
                <a:ext cx="312480" cy="11592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1A6AC9D5-0582-D40F-1258-7957D4B2B2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88137" y="1744959"/>
                  <a:ext cx="321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6409CB00-27E4-A2E0-2148-325097FF7B07}"/>
                    </a:ext>
                  </a:extLst>
                </p14:cNvPr>
                <p14:cNvContentPartPr/>
                <p14:nvPr/>
              </p14:nvContentPartPr>
              <p14:xfrm>
                <a:off x="4488017" y="1681239"/>
                <a:ext cx="6120" cy="1404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6409CB00-27E4-A2E0-2148-325097FF7B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83697" y="1676919"/>
                  <a:ext cx="14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6C4EBFAF-AEDA-CE62-6F40-9AF88CEE05B3}"/>
                    </a:ext>
                  </a:extLst>
                </p14:cNvPr>
                <p14:cNvContentPartPr/>
                <p14:nvPr/>
              </p14:nvContentPartPr>
              <p14:xfrm>
                <a:off x="4547417" y="1712199"/>
                <a:ext cx="174960" cy="9756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6C4EBFAF-AEDA-CE62-6F40-9AF88CEE05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43097" y="1707879"/>
                  <a:ext cx="183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A8E780EC-B966-12A2-F77D-C38D0DE398E6}"/>
                    </a:ext>
                  </a:extLst>
                </p14:cNvPr>
                <p14:cNvContentPartPr/>
                <p14:nvPr/>
              </p14:nvContentPartPr>
              <p14:xfrm>
                <a:off x="4760177" y="1661439"/>
                <a:ext cx="7560" cy="2304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A8E780EC-B966-12A2-F77D-C38D0DE398E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55857" y="1657119"/>
                  <a:ext cx="16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778944D4-4ECB-1E26-0FEC-B56EFAF7E72F}"/>
                    </a:ext>
                  </a:extLst>
                </p14:cNvPr>
                <p14:cNvContentPartPr/>
                <p14:nvPr/>
              </p14:nvContentPartPr>
              <p14:xfrm>
                <a:off x="4770617" y="1728039"/>
                <a:ext cx="156960" cy="7992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778944D4-4ECB-1E26-0FEC-B56EFAF7E72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66297" y="1723719"/>
                  <a:ext cx="165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EA7B09A7-B894-CF85-94D7-53B5EC95969E}"/>
                    </a:ext>
                  </a:extLst>
                </p14:cNvPr>
                <p14:cNvContentPartPr/>
                <p14:nvPr/>
              </p14:nvContentPartPr>
              <p14:xfrm>
                <a:off x="4970417" y="1579719"/>
                <a:ext cx="204120" cy="26496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EA7B09A7-B894-CF85-94D7-53B5EC95969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66097" y="1575399"/>
                  <a:ext cx="2127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4E9827D8-B51A-FC7E-8CF7-B9AE13DBDF81}"/>
                    </a:ext>
                  </a:extLst>
                </p14:cNvPr>
                <p14:cNvContentPartPr/>
                <p14:nvPr/>
              </p14:nvContentPartPr>
              <p14:xfrm>
                <a:off x="5203697" y="1674759"/>
                <a:ext cx="135360" cy="11736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4E9827D8-B51A-FC7E-8CF7-B9AE13DBDF8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99377" y="1670439"/>
                  <a:ext cx="144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2AB4F5C6-9F8B-5F0E-9214-1062554C1B36}"/>
                  </a:ext>
                </a:extLst>
              </p14:cNvPr>
              <p14:cNvContentPartPr/>
              <p14:nvPr/>
            </p14:nvContentPartPr>
            <p14:xfrm>
              <a:off x="5515457" y="1638759"/>
              <a:ext cx="424080" cy="11628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2AB4F5C6-9F8B-5F0E-9214-1062554C1B3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11137" y="1634439"/>
                <a:ext cx="432720" cy="12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20688"/>
            <a:ext cx="8548598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aixaDeTexto 3"/>
          <p:cNvSpPr txBox="1"/>
          <p:nvPr/>
        </p:nvSpPr>
        <p:spPr>
          <a:xfrm>
            <a:off x="2483768" y="4581128"/>
            <a:ext cx="3343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Protocolo Hart com 2 mestres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DC4DD5B6-8493-E602-268C-1EFF07B93A27}"/>
                  </a:ext>
                </a:extLst>
              </p14:cNvPr>
              <p14:cNvContentPartPr/>
              <p14:nvPr/>
            </p14:nvContentPartPr>
            <p14:xfrm>
              <a:off x="2995625" y="1393724"/>
              <a:ext cx="59400" cy="756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DC4DD5B6-8493-E602-268C-1EFF07B93A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1305" y="1389404"/>
                <a:ext cx="680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Tinta 36">
                <a:extLst>
                  <a:ext uri="{FF2B5EF4-FFF2-40B4-BE49-F238E27FC236}">
                    <a16:creationId xmlns:a16="http://schemas.microsoft.com/office/drawing/2014/main" id="{0A4D1B45-1622-290E-5242-AD6F3F03B5FE}"/>
                  </a:ext>
                </a:extLst>
              </p14:cNvPr>
              <p14:cNvContentPartPr/>
              <p14:nvPr/>
            </p14:nvContentPartPr>
            <p14:xfrm>
              <a:off x="1230185" y="3745244"/>
              <a:ext cx="3600" cy="3600"/>
            </p14:xfrm>
          </p:contentPart>
        </mc:Choice>
        <mc:Fallback xmlns="">
          <p:pic>
            <p:nvPicPr>
              <p:cNvPr id="37" name="Tinta 36">
                <a:extLst>
                  <a:ext uri="{FF2B5EF4-FFF2-40B4-BE49-F238E27FC236}">
                    <a16:creationId xmlns:a16="http://schemas.microsoft.com/office/drawing/2014/main" id="{0A4D1B45-1622-290E-5242-AD6F3F03B5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5865" y="3740924"/>
                <a:ext cx="12240" cy="1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Agrupar 57">
            <a:extLst>
              <a:ext uri="{FF2B5EF4-FFF2-40B4-BE49-F238E27FC236}">
                <a16:creationId xmlns:a16="http://schemas.microsoft.com/office/drawing/2014/main" id="{20C42C75-0B7B-0E69-19A6-CEF0AE83A1D7}"/>
              </a:ext>
            </a:extLst>
          </p:cNvPr>
          <p:cNvGrpSpPr/>
          <p:nvPr/>
        </p:nvGrpSpPr>
        <p:grpSpPr>
          <a:xfrm>
            <a:off x="2594945" y="2207684"/>
            <a:ext cx="869760" cy="86040"/>
            <a:chOff x="2594945" y="2207684"/>
            <a:chExt cx="86976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9AC9C683-56BA-DB5E-7527-CFB5A9FF7FAE}"/>
                    </a:ext>
                  </a:extLst>
                </p14:cNvPr>
                <p14:cNvContentPartPr/>
                <p14:nvPr/>
              </p14:nvContentPartPr>
              <p14:xfrm>
                <a:off x="2594945" y="2274284"/>
                <a:ext cx="23400" cy="19440"/>
              </p14:xfrm>
            </p:contentPart>
          </mc:Choice>
          <mc:Fallback xmlns=""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9AC9C683-56BA-DB5E-7527-CFB5A9FF7FA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90625" y="2269964"/>
                  <a:ext cx="32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C39A650A-535A-AE1C-484A-29FCD5DB0B84}"/>
                    </a:ext>
                  </a:extLst>
                </p14:cNvPr>
                <p14:cNvContentPartPr/>
                <p14:nvPr/>
              </p14:nvContentPartPr>
              <p14:xfrm>
                <a:off x="3456425" y="2207684"/>
                <a:ext cx="8280" cy="4140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C39A650A-535A-AE1C-484A-29FCD5DB0B8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52105" y="2203364"/>
                  <a:ext cx="1692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3" name="Agrupar 5122">
            <a:extLst>
              <a:ext uri="{FF2B5EF4-FFF2-40B4-BE49-F238E27FC236}">
                <a16:creationId xmlns:a16="http://schemas.microsoft.com/office/drawing/2014/main" id="{3EF49C19-0870-C062-54A4-B9A4B65F39EA}"/>
              </a:ext>
            </a:extLst>
          </p:cNvPr>
          <p:cNvGrpSpPr/>
          <p:nvPr/>
        </p:nvGrpSpPr>
        <p:grpSpPr>
          <a:xfrm>
            <a:off x="3404945" y="1976204"/>
            <a:ext cx="384480" cy="298080"/>
            <a:chOff x="3404945" y="1976204"/>
            <a:chExt cx="38448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9" name="Tinta 58">
                  <a:extLst>
                    <a:ext uri="{FF2B5EF4-FFF2-40B4-BE49-F238E27FC236}">
                      <a16:creationId xmlns:a16="http://schemas.microsoft.com/office/drawing/2014/main" id="{07AA4F04-1252-C7A7-6F76-4F16C70316EE}"/>
                    </a:ext>
                  </a:extLst>
                </p14:cNvPr>
                <p14:cNvContentPartPr/>
                <p14:nvPr/>
              </p14:nvContentPartPr>
              <p14:xfrm>
                <a:off x="3510065" y="1976204"/>
                <a:ext cx="249480" cy="59400"/>
              </p14:xfrm>
            </p:contentPart>
          </mc:Choice>
          <mc:Fallback xmlns="">
            <p:pic>
              <p:nvPicPr>
                <p:cNvPr id="59" name="Tinta 58">
                  <a:extLst>
                    <a:ext uri="{FF2B5EF4-FFF2-40B4-BE49-F238E27FC236}">
                      <a16:creationId xmlns:a16="http://schemas.microsoft.com/office/drawing/2014/main" id="{07AA4F04-1252-C7A7-6F76-4F16C70316E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05745" y="1971884"/>
                  <a:ext cx="258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0" name="Tinta 59">
                  <a:extLst>
                    <a:ext uri="{FF2B5EF4-FFF2-40B4-BE49-F238E27FC236}">
                      <a16:creationId xmlns:a16="http://schemas.microsoft.com/office/drawing/2014/main" id="{22DC547A-AB81-B22A-98D5-430D02D17062}"/>
                    </a:ext>
                  </a:extLst>
                </p14:cNvPr>
                <p14:cNvContentPartPr/>
                <p14:nvPr/>
              </p14:nvContentPartPr>
              <p14:xfrm>
                <a:off x="3404945" y="2033444"/>
                <a:ext cx="194400" cy="150480"/>
              </p14:xfrm>
            </p:contentPart>
          </mc:Choice>
          <mc:Fallback xmlns="">
            <p:pic>
              <p:nvPicPr>
                <p:cNvPr id="60" name="Tinta 59">
                  <a:extLst>
                    <a:ext uri="{FF2B5EF4-FFF2-40B4-BE49-F238E27FC236}">
                      <a16:creationId xmlns:a16="http://schemas.microsoft.com/office/drawing/2014/main" id="{22DC547A-AB81-B22A-98D5-430D02D170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00625" y="2029124"/>
                  <a:ext cx="203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2" name="Tinta 61">
                  <a:extLst>
                    <a:ext uri="{FF2B5EF4-FFF2-40B4-BE49-F238E27FC236}">
                      <a16:creationId xmlns:a16="http://schemas.microsoft.com/office/drawing/2014/main" id="{3D3DFBBD-FF75-CADF-E66A-6AFB8C3A2A23}"/>
                    </a:ext>
                  </a:extLst>
                </p14:cNvPr>
                <p14:cNvContentPartPr/>
                <p14:nvPr/>
              </p14:nvContentPartPr>
              <p14:xfrm>
                <a:off x="3502145" y="2153684"/>
                <a:ext cx="287280" cy="120600"/>
              </p14:xfrm>
            </p:contentPart>
          </mc:Choice>
          <mc:Fallback xmlns="">
            <p:pic>
              <p:nvPicPr>
                <p:cNvPr id="62" name="Tinta 61">
                  <a:extLst>
                    <a:ext uri="{FF2B5EF4-FFF2-40B4-BE49-F238E27FC236}">
                      <a16:creationId xmlns:a16="http://schemas.microsoft.com/office/drawing/2014/main" id="{3D3DFBBD-FF75-CADF-E66A-6AFB8C3A2A2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97825" y="2149364"/>
                  <a:ext cx="295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0A0D19AE-1508-B252-9F45-BE01D0A6F8A8}"/>
                    </a:ext>
                  </a:extLst>
                </p14:cNvPr>
                <p14:cNvContentPartPr/>
                <p14:nvPr/>
              </p14:nvContentPartPr>
              <p14:xfrm>
                <a:off x="3499985" y="2077364"/>
                <a:ext cx="11520" cy="75240"/>
              </p14:xfrm>
            </p:contentPart>
          </mc:Choice>
          <mc:Fallback xmlns=""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0A0D19AE-1508-B252-9F45-BE01D0A6F8A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95665" y="2073044"/>
                  <a:ext cx="20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121" name="Tinta 5120">
                  <a:extLst>
                    <a:ext uri="{FF2B5EF4-FFF2-40B4-BE49-F238E27FC236}">
                      <a16:creationId xmlns:a16="http://schemas.microsoft.com/office/drawing/2014/main" id="{D7E1CFC1-6659-C5F3-53B6-285604FF7B5E}"/>
                    </a:ext>
                  </a:extLst>
                </p14:cNvPr>
                <p14:cNvContentPartPr/>
                <p14:nvPr/>
              </p14:nvContentPartPr>
              <p14:xfrm>
                <a:off x="3486665" y="2073404"/>
                <a:ext cx="51120" cy="52200"/>
              </p14:xfrm>
            </p:contentPart>
          </mc:Choice>
          <mc:Fallback xmlns="">
            <p:pic>
              <p:nvPicPr>
                <p:cNvPr id="5121" name="Tinta 5120">
                  <a:extLst>
                    <a:ext uri="{FF2B5EF4-FFF2-40B4-BE49-F238E27FC236}">
                      <a16:creationId xmlns:a16="http://schemas.microsoft.com/office/drawing/2014/main" id="{D7E1CFC1-6659-C5F3-53B6-285604FF7B5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82345" y="2069084"/>
                  <a:ext cx="59760" cy="6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124" name="Tinta 5123">
                <a:extLst>
                  <a:ext uri="{FF2B5EF4-FFF2-40B4-BE49-F238E27FC236}">
                    <a16:creationId xmlns:a16="http://schemas.microsoft.com/office/drawing/2014/main" id="{0E763BA9-93A8-FECA-B12B-B6EFF98942CF}"/>
                  </a:ext>
                </a:extLst>
              </p14:cNvPr>
              <p14:cNvContentPartPr/>
              <p14:nvPr/>
            </p14:nvContentPartPr>
            <p14:xfrm>
              <a:off x="3717425" y="2237204"/>
              <a:ext cx="82080" cy="1080"/>
            </p14:xfrm>
          </p:contentPart>
        </mc:Choice>
        <mc:Fallback xmlns="">
          <p:pic>
            <p:nvPicPr>
              <p:cNvPr id="5124" name="Tinta 5123">
                <a:extLst>
                  <a:ext uri="{FF2B5EF4-FFF2-40B4-BE49-F238E27FC236}">
                    <a16:creationId xmlns:a16="http://schemas.microsoft.com/office/drawing/2014/main" id="{0E763BA9-93A8-FECA-B12B-B6EFF98942C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13105" y="2232884"/>
                <a:ext cx="90720" cy="9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2025" y="142875"/>
            <a:ext cx="7219950" cy="657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DA82B6C-6EAB-4CCE-A9B0-ECE4158747AA}"/>
              </a:ext>
            </a:extLst>
          </p:cNvPr>
          <p:cNvGrpSpPr/>
          <p:nvPr/>
        </p:nvGrpSpPr>
        <p:grpSpPr>
          <a:xfrm>
            <a:off x="807938" y="2392102"/>
            <a:ext cx="1400040" cy="297360"/>
            <a:chOff x="807938" y="2392102"/>
            <a:chExt cx="140004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5DC79213-3D39-482D-B088-4D35A907A3D9}"/>
                    </a:ext>
                  </a:extLst>
                </p14:cNvPr>
                <p14:cNvContentPartPr/>
                <p14:nvPr/>
              </p14:nvContentPartPr>
              <p14:xfrm>
                <a:off x="807938" y="2401822"/>
                <a:ext cx="129240" cy="26352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5DC79213-3D39-482D-B088-4D35A907A3D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3618" y="2397502"/>
                  <a:ext cx="1378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327DE7DE-CA67-4E76-9C59-984009F4C5C2}"/>
                    </a:ext>
                  </a:extLst>
                </p14:cNvPr>
                <p14:cNvContentPartPr/>
                <p14:nvPr/>
              </p14:nvContentPartPr>
              <p14:xfrm>
                <a:off x="981098" y="2406142"/>
                <a:ext cx="117720" cy="23436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327DE7DE-CA67-4E76-9C59-984009F4C5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6778" y="2401822"/>
                  <a:ext cx="126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CB3CFF04-8037-4705-B398-70F5B69FC33A}"/>
                    </a:ext>
                  </a:extLst>
                </p14:cNvPr>
                <p14:cNvContentPartPr/>
                <p14:nvPr/>
              </p14:nvContentPartPr>
              <p14:xfrm>
                <a:off x="998738" y="2407582"/>
                <a:ext cx="302760" cy="24732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CB3CFF04-8037-4705-B398-70F5B69FC33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94418" y="2403262"/>
                  <a:ext cx="3114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8F69FE6D-C405-4C32-9717-1790F4C3EC70}"/>
                    </a:ext>
                  </a:extLst>
                </p14:cNvPr>
                <p14:cNvContentPartPr/>
                <p14:nvPr/>
              </p14:nvContentPartPr>
              <p14:xfrm>
                <a:off x="1355138" y="2395342"/>
                <a:ext cx="183600" cy="24696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8F69FE6D-C405-4C32-9717-1790F4C3EC7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50818" y="2391022"/>
                  <a:ext cx="1922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51A881AF-D8B5-430B-AF5B-815BE11BFD1D}"/>
                    </a:ext>
                  </a:extLst>
                </p14:cNvPr>
                <p14:cNvContentPartPr/>
                <p14:nvPr/>
              </p14:nvContentPartPr>
              <p14:xfrm>
                <a:off x="1683098" y="2392102"/>
                <a:ext cx="212760" cy="29736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51A881AF-D8B5-430B-AF5B-815BE11BFD1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78778" y="2387782"/>
                  <a:ext cx="2214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6E1CA320-49F7-4FAA-B8D6-CC9F9CFC7C88}"/>
                    </a:ext>
                  </a:extLst>
                </p14:cNvPr>
                <p14:cNvContentPartPr/>
                <p14:nvPr/>
              </p14:nvContentPartPr>
              <p14:xfrm>
                <a:off x="1927898" y="2438902"/>
                <a:ext cx="108360" cy="23976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6E1CA320-49F7-4FAA-B8D6-CC9F9CFC7C8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23578" y="2434582"/>
                  <a:ext cx="1170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A2676312-73B6-44C1-9043-BFE5FEEC0436}"/>
                    </a:ext>
                  </a:extLst>
                </p14:cNvPr>
                <p14:cNvContentPartPr/>
                <p14:nvPr/>
              </p14:nvContentPartPr>
              <p14:xfrm>
                <a:off x="2106818" y="2442142"/>
                <a:ext cx="101160" cy="24012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A2676312-73B6-44C1-9043-BFE5FEEC043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02498" y="2437822"/>
                  <a:ext cx="109800" cy="248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76672"/>
            <a:ext cx="8473845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844824"/>
            <a:ext cx="6696744" cy="389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8640"/>
            <a:ext cx="8136904" cy="65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60648"/>
            <a:ext cx="8248942" cy="463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013176"/>
            <a:ext cx="8712968" cy="127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340768"/>
            <a:ext cx="8144669" cy="363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BD1A0F9A-10E4-4421-8C7C-51BA5909D6EE}"/>
              </a:ext>
            </a:extLst>
          </p:cNvPr>
          <p:cNvGrpSpPr/>
          <p:nvPr/>
        </p:nvGrpSpPr>
        <p:grpSpPr>
          <a:xfrm>
            <a:off x="6919658" y="1683622"/>
            <a:ext cx="1549800" cy="455400"/>
            <a:chOff x="6919658" y="1683622"/>
            <a:chExt cx="154980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67ADE5F6-EA95-4B87-8DD2-CE45CC9F7D94}"/>
                    </a:ext>
                  </a:extLst>
                </p14:cNvPr>
                <p14:cNvContentPartPr/>
                <p14:nvPr/>
              </p14:nvContentPartPr>
              <p14:xfrm>
                <a:off x="6919658" y="1844182"/>
                <a:ext cx="352800" cy="29484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67ADE5F6-EA95-4B87-8DD2-CE45CC9F7D9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15338" y="1839862"/>
                  <a:ext cx="3614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0293D9FD-72CE-4FD7-BDD4-61F2F9D50531}"/>
                    </a:ext>
                  </a:extLst>
                </p14:cNvPr>
                <p14:cNvContentPartPr/>
                <p14:nvPr/>
              </p14:nvContentPartPr>
              <p14:xfrm>
                <a:off x="7280738" y="1840222"/>
                <a:ext cx="97560" cy="12852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0293D9FD-72CE-4FD7-BDD4-61F2F9D5053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76418" y="1835902"/>
                  <a:ext cx="106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FA53855D-78C7-4886-AF8B-AEEB99AA35A3}"/>
                    </a:ext>
                  </a:extLst>
                </p14:cNvPr>
                <p14:cNvContentPartPr/>
                <p14:nvPr/>
              </p14:nvContentPartPr>
              <p14:xfrm>
                <a:off x="7484498" y="1683622"/>
                <a:ext cx="302040" cy="29880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FA53855D-78C7-4886-AF8B-AEEB99AA35A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0178" y="1679302"/>
                  <a:ext cx="3106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897A54D5-E18B-4E96-877D-8E11061392D8}"/>
                    </a:ext>
                  </a:extLst>
                </p14:cNvPr>
                <p14:cNvContentPartPr/>
                <p14:nvPr/>
              </p14:nvContentPartPr>
              <p14:xfrm>
                <a:off x="7714538" y="1723582"/>
                <a:ext cx="349920" cy="26460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897A54D5-E18B-4E96-877D-8E11061392D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10218" y="1719262"/>
                  <a:ext cx="3585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166D1DBC-F6AC-47AA-A26C-F51900D2DBDB}"/>
                    </a:ext>
                  </a:extLst>
                </p14:cNvPr>
                <p14:cNvContentPartPr/>
                <p14:nvPr/>
              </p14:nvContentPartPr>
              <p14:xfrm>
                <a:off x="8160938" y="1730062"/>
                <a:ext cx="168480" cy="27900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166D1DBC-F6AC-47AA-A26C-F51900D2DB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56618" y="1725742"/>
                  <a:ext cx="1771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2ABAF0A4-10CC-4345-A601-8586C7924E3A}"/>
                    </a:ext>
                  </a:extLst>
                </p14:cNvPr>
                <p14:cNvContentPartPr/>
                <p14:nvPr/>
              </p14:nvContentPartPr>
              <p14:xfrm>
                <a:off x="8357138" y="1746982"/>
                <a:ext cx="112320" cy="35064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2ABAF0A4-10CC-4345-A601-8586C7924E3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52818" y="1742662"/>
                  <a:ext cx="120960" cy="35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BAB67215-2137-4BEC-B3F9-1102C395C4DA}"/>
              </a:ext>
            </a:extLst>
          </p:cNvPr>
          <p:cNvGrpSpPr/>
          <p:nvPr/>
        </p:nvGrpSpPr>
        <p:grpSpPr>
          <a:xfrm>
            <a:off x="6458138" y="1086742"/>
            <a:ext cx="2493000" cy="329760"/>
            <a:chOff x="6458138" y="1086742"/>
            <a:chExt cx="249300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78A8C836-16D5-4F31-BB4D-543345980FA3}"/>
                    </a:ext>
                  </a:extLst>
                </p14:cNvPr>
                <p14:cNvContentPartPr/>
                <p14:nvPr/>
              </p14:nvContentPartPr>
              <p14:xfrm>
                <a:off x="6458138" y="1086742"/>
                <a:ext cx="277920" cy="24912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78A8C836-16D5-4F31-BB4D-543345980FA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53818" y="1082422"/>
                  <a:ext cx="2865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FAA43AFC-6804-4C1B-AF53-6A928C5BEC9C}"/>
                    </a:ext>
                  </a:extLst>
                </p14:cNvPr>
                <p14:cNvContentPartPr/>
                <p14:nvPr/>
              </p14:nvContentPartPr>
              <p14:xfrm>
                <a:off x="6737498" y="1251622"/>
                <a:ext cx="134640" cy="10260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FAA43AFC-6804-4C1B-AF53-6A928C5BEC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33178" y="1247302"/>
                  <a:ext cx="143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CFB4F3AD-F3A7-4DDD-8920-B435C07395E2}"/>
                    </a:ext>
                  </a:extLst>
                </p14:cNvPr>
                <p14:cNvContentPartPr/>
                <p14:nvPr/>
              </p14:nvContentPartPr>
              <p14:xfrm>
                <a:off x="6987338" y="1224982"/>
                <a:ext cx="153000" cy="12312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CFB4F3AD-F3A7-4DDD-8920-B435C07395E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83018" y="1220662"/>
                  <a:ext cx="161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3D0D6E85-F950-4AA4-B166-BD89ED0558FE}"/>
                    </a:ext>
                  </a:extLst>
                </p14:cNvPr>
                <p14:cNvContentPartPr/>
                <p14:nvPr/>
              </p14:nvContentPartPr>
              <p14:xfrm>
                <a:off x="7114778" y="1246222"/>
                <a:ext cx="136440" cy="10404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3D0D6E85-F950-4AA4-B166-BD89ED0558F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10458" y="1241902"/>
                  <a:ext cx="145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A046494A-25B1-4949-9C6B-6BED03462E71}"/>
                    </a:ext>
                  </a:extLst>
                </p14:cNvPr>
                <p14:cNvContentPartPr/>
                <p14:nvPr/>
              </p14:nvContentPartPr>
              <p14:xfrm>
                <a:off x="7240418" y="1123102"/>
                <a:ext cx="388800" cy="26172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A046494A-25B1-4949-9C6B-6BED03462E7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236098" y="1118782"/>
                  <a:ext cx="397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238A3685-E61A-43AD-984F-F5A61320E344}"/>
                    </a:ext>
                  </a:extLst>
                </p14:cNvPr>
                <p14:cNvContentPartPr/>
                <p14:nvPr/>
              </p14:nvContentPartPr>
              <p14:xfrm>
                <a:off x="7796258" y="1172062"/>
                <a:ext cx="560520" cy="19800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238A3685-E61A-43AD-984F-F5A61320E34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91938" y="1167742"/>
                  <a:ext cx="569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1D53720F-741E-459F-85A8-FB90264D5007}"/>
                    </a:ext>
                  </a:extLst>
                </p14:cNvPr>
                <p14:cNvContentPartPr/>
                <p14:nvPr/>
              </p14:nvContentPartPr>
              <p14:xfrm>
                <a:off x="8366138" y="1214182"/>
                <a:ext cx="585000" cy="20232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1D53720F-741E-459F-85A8-FB90264D50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61818" y="1209862"/>
                  <a:ext cx="59364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43E22A5-3E6A-4519-AD65-B4B32F308669}"/>
              </a:ext>
            </a:extLst>
          </p:cNvPr>
          <p:cNvGrpSpPr/>
          <p:nvPr/>
        </p:nvGrpSpPr>
        <p:grpSpPr>
          <a:xfrm>
            <a:off x="863018" y="4661182"/>
            <a:ext cx="1225080" cy="777240"/>
            <a:chOff x="863018" y="4661182"/>
            <a:chExt cx="1225080" cy="77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607F2455-EC2A-4EAC-AC7F-4A97D42D3632}"/>
                    </a:ext>
                  </a:extLst>
                </p14:cNvPr>
                <p14:cNvContentPartPr/>
                <p14:nvPr/>
              </p14:nvContentPartPr>
              <p14:xfrm>
                <a:off x="1391858" y="5012182"/>
                <a:ext cx="23400" cy="42624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607F2455-EC2A-4EAC-AC7F-4A97D42D363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87538" y="5007862"/>
                  <a:ext cx="320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D7EF280A-6867-45AF-8872-D31057FAC898}"/>
                    </a:ext>
                  </a:extLst>
                </p14:cNvPr>
                <p14:cNvContentPartPr/>
                <p14:nvPr/>
              </p14:nvContentPartPr>
              <p14:xfrm>
                <a:off x="1334258" y="4935502"/>
                <a:ext cx="104040" cy="11628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D7EF280A-6867-45AF-8872-D31057FAC89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29938" y="4931182"/>
                  <a:ext cx="112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09996443-5A5D-405F-A2C5-C99F002B534F}"/>
                    </a:ext>
                  </a:extLst>
                </p14:cNvPr>
                <p14:cNvContentPartPr/>
                <p14:nvPr/>
              </p14:nvContentPartPr>
              <p14:xfrm>
                <a:off x="863018" y="4705822"/>
                <a:ext cx="209520" cy="15336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09996443-5A5D-405F-A2C5-C99F002B534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8698" y="4701142"/>
                  <a:ext cx="218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B6039070-413E-4FAB-841D-67B3DCD62F1F}"/>
                    </a:ext>
                  </a:extLst>
                </p14:cNvPr>
                <p14:cNvContentPartPr/>
                <p14:nvPr/>
              </p14:nvContentPartPr>
              <p14:xfrm>
                <a:off x="1064618" y="4694662"/>
                <a:ext cx="92160" cy="17964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B6039070-413E-4FAB-841D-67B3DCD62F1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60298" y="4690342"/>
                  <a:ext cx="100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543AC79C-1CAD-4E0F-94C2-A7BE2A67B400}"/>
                    </a:ext>
                  </a:extLst>
                </p14:cNvPr>
                <p14:cNvContentPartPr/>
                <p14:nvPr/>
              </p14:nvContentPartPr>
              <p14:xfrm>
                <a:off x="1176578" y="4691782"/>
                <a:ext cx="335880" cy="31788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543AC79C-1CAD-4E0F-94C2-A7BE2A67B40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72258" y="4687462"/>
                  <a:ext cx="344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350CA1C8-2944-4A70-B184-130735EFFEAD}"/>
                    </a:ext>
                  </a:extLst>
                </p14:cNvPr>
                <p14:cNvContentPartPr/>
                <p14:nvPr/>
              </p14:nvContentPartPr>
              <p14:xfrm>
                <a:off x="1535498" y="4661182"/>
                <a:ext cx="157320" cy="23076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350CA1C8-2944-4A70-B184-130735EFFEA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31178" y="4656862"/>
                  <a:ext cx="1659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8870620A-3604-46EB-BFD2-A4B06A93887F}"/>
                    </a:ext>
                  </a:extLst>
                </p14:cNvPr>
                <p14:cNvContentPartPr/>
                <p14:nvPr/>
              </p14:nvContentPartPr>
              <p14:xfrm>
                <a:off x="1646018" y="4760542"/>
                <a:ext cx="96120" cy="12888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8870620A-3604-46EB-BFD2-A4B06A93887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41698" y="4756222"/>
                  <a:ext cx="104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83A558B3-347D-4E49-9D80-A96F84218AF2}"/>
                    </a:ext>
                  </a:extLst>
                </p14:cNvPr>
                <p14:cNvContentPartPr/>
                <p14:nvPr/>
              </p14:nvContentPartPr>
              <p14:xfrm>
                <a:off x="1736018" y="4809502"/>
                <a:ext cx="352080" cy="12708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83A558B3-347D-4E49-9D80-A96F84218AF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31698" y="4805182"/>
                  <a:ext cx="3607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E00FCCA5-A322-85E3-701B-13A00444E1C6}"/>
              </a:ext>
            </a:extLst>
          </p:cNvPr>
          <p:cNvGrpSpPr/>
          <p:nvPr/>
        </p:nvGrpSpPr>
        <p:grpSpPr>
          <a:xfrm>
            <a:off x="8623145" y="190964"/>
            <a:ext cx="353880" cy="411120"/>
            <a:chOff x="8623145" y="190964"/>
            <a:chExt cx="353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B6AA0BC6-E81D-E2C6-F363-FBDAB12008FE}"/>
                    </a:ext>
                  </a:extLst>
                </p14:cNvPr>
                <p14:cNvContentPartPr/>
                <p14:nvPr/>
              </p14:nvContentPartPr>
              <p14:xfrm>
                <a:off x="8623145" y="190964"/>
                <a:ext cx="105480" cy="32724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B6AA0BC6-E81D-E2C6-F363-FBDAB12008F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618825" y="186644"/>
                  <a:ext cx="1141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C7CDE999-81D0-71F8-FC71-A1EA6D621F85}"/>
                    </a:ext>
                  </a:extLst>
                </p14:cNvPr>
                <p14:cNvContentPartPr/>
                <p14:nvPr/>
              </p14:nvContentPartPr>
              <p14:xfrm>
                <a:off x="8730425" y="270524"/>
                <a:ext cx="78840" cy="17892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C7CDE999-81D0-71F8-FC71-A1EA6D621F8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726105" y="266204"/>
                  <a:ext cx="87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39CF99F8-5ACF-856F-B6FA-083A114F141F}"/>
                    </a:ext>
                  </a:extLst>
                </p14:cNvPr>
                <p14:cNvContentPartPr/>
                <p14:nvPr/>
              </p14:nvContentPartPr>
              <p14:xfrm>
                <a:off x="8825465" y="334244"/>
                <a:ext cx="46080" cy="4932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39CF99F8-5ACF-856F-B6FA-083A114F141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21145" y="329924"/>
                  <a:ext cx="547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5EBE51EF-6E65-695A-73E4-33D4ED414464}"/>
                    </a:ext>
                  </a:extLst>
                </p14:cNvPr>
                <p14:cNvContentPartPr/>
                <p14:nvPr/>
              </p14:nvContentPartPr>
              <p14:xfrm>
                <a:off x="8883065" y="340724"/>
                <a:ext cx="1080" cy="10908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5EBE51EF-6E65-695A-73E4-33D4ED41446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878745" y="336404"/>
                  <a:ext cx="9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E8F74FD4-D685-CDB7-9FD6-7770141CA975}"/>
                    </a:ext>
                  </a:extLst>
                </p14:cNvPr>
                <p14:cNvContentPartPr/>
                <p14:nvPr/>
              </p14:nvContentPartPr>
              <p14:xfrm>
                <a:off x="8934905" y="277364"/>
                <a:ext cx="42120" cy="32472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E8F74FD4-D685-CDB7-9FD6-7770141CA97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30585" y="273044"/>
                  <a:ext cx="50760" cy="333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20688"/>
            <a:ext cx="8716758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766B3C5-82E9-CD54-B1D7-1EBFE009AC61}"/>
              </a:ext>
            </a:extLst>
          </p:cNvPr>
          <p:cNvGrpSpPr/>
          <p:nvPr/>
        </p:nvGrpSpPr>
        <p:grpSpPr>
          <a:xfrm>
            <a:off x="1332785" y="5684564"/>
            <a:ext cx="550080" cy="442800"/>
            <a:chOff x="1332785" y="5684564"/>
            <a:chExt cx="55008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33FACCD7-C9A3-4243-7C10-08F0AEED6C23}"/>
                    </a:ext>
                  </a:extLst>
                </p14:cNvPr>
                <p14:cNvContentPartPr/>
                <p14:nvPr/>
              </p14:nvContentPartPr>
              <p14:xfrm>
                <a:off x="1332785" y="5684564"/>
                <a:ext cx="175320" cy="29448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33FACCD7-C9A3-4243-7C10-08F0AEED6C2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8465" y="5680244"/>
                  <a:ext cx="1839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17022A38-3D0C-BF73-6523-489FC7ABC818}"/>
                    </a:ext>
                  </a:extLst>
                </p14:cNvPr>
                <p14:cNvContentPartPr/>
                <p14:nvPr/>
              </p14:nvContentPartPr>
              <p14:xfrm>
                <a:off x="1536185" y="5753324"/>
                <a:ext cx="275040" cy="37404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17022A38-3D0C-BF73-6523-489FC7ABC8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31865" y="5749004"/>
                  <a:ext cx="2836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14597887-4177-17BA-D967-DBAC9A1BF7B7}"/>
                    </a:ext>
                  </a:extLst>
                </p14:cNvPr>
                <p14:cNvContentPartPr/>
                <p14:nvPr/>
              </p14:nvContentPartPr>
              <p14:xfrm>
                <a:off x="1807265" y="5774924"/>
                <a:ext cx="75600" cy="3384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14597887-4177-17BA-D967-DBAC9A1BF7B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02945" y="5770604"/>
                  <a:ext cx="8424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3A3D8A1-72EF-EF74-178E-E8E23EDB09AE}"/>
              </a:ext>
            </a:extLst>
          </p:cNvPr>
          <p:cNvGrpSpPr/>
          <p:nvPr/>
        </p:nvGrpSpPr>
        <p:grpSpPr>
          <a:xfrm>
            <a:off x="2085185" y="5669804"/>
            <a:ext cx="574560" cy="334800"/>
            <a:chOff x="2085185" y="5669804"/>
            <a:chExt cx="57456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3DE34778-4428-7935-A025-8CF2F36EA6A1}"/>
                    </a:ext>
                  </a:extLst>
                </p14:cNvPr>
                <p14:cNvContentPartPr/>
                <p14:nvPr/>
              </p14:nvContentPartPr>
              <p14:xfrm>
                <a:off x="2180945" y="5669804"/>
                <a:ext cx="27000" cy="33372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3DE34778-4428-7935-A025-8CF2F36EA6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76625" y="5665484"/>
                  <a:ext cx="356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FA52E64E-A475-7399-3278-B7264C6AECF4}"/>
                    </a:ext>
                  </a:extLst>
                </p14:cNvPr>
                <p14:cNvContentPartPr/>
                <p14:nvPr/>
              </p14:nvContentPartPr>
              <p14:xfrm>
                <a:off x="2085185" y="5846204"/>
                <a:ext cx="198720" cy="3168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FA52E64E-A475-7399-3278-B7264C6AECF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80865" y="5841884"/>
                  <a:ext cx="207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5855A35D-3CF7-CB9B-FC51-90D6616BA664}"/>
                    </a:ext>
                  </a:extLst>
                </p14:cNvPr>
                <p14:cNvContentPartPr/>
                <p14:nvPr/>
              </p14:nvContentPartPr>
              <p14:xfrm>
                <a:off x="2257625" y="5859164"/>
                <a:ext cx="402120" cy="14544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5855A35D-3CF7-CB9B-FC51-90D6616BA66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3305" y="5854844"/>
                  <a:ext cx="41076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63D7AB3D-EFA9-F10B-D4B1-EC2C8713A256}"/>
              </a:ext>
            </a:extLst>
          </p:cNvPr>
          <p:cNvGrpSpPr/>
          <p:nvPr/>
        </p:nvGrpSpPr>
        <p:grpSpPr>
          <a:xfrm>
            <a:off x="3165185" y="5720564"/>
            <a:ext cx="1424160" cy="282600"/>
            <a:chOff x="3165185" y="5720564"/>
            <a:chExt cx="142416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61E994A8-DABE-4D41-9A0E-C2EBC175D566}"/>
                    </a:ext>
                  </a:extLst>
                </p14:cNvPr>
                <p14:cNvContentPartPr/>
                <p14:nvPr/>
              </p14:nvContentPartPr>
              <p14:xfrm>
                <a:off x="3165185" y="5728124"/>
                <a:ext cx="151920" cy="19836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61E994A8-DABE-4D41-9A0E-C2EBC175D56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60865" y="5723804"/>
                  <a:ext cx="160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62510B56-08F6-82AB-AAD5-B9666E7F3F4D}"/>
                    </a:ext>
                  </a:extLst>
                </p14:cNvPr>
                <p14:cNvContentPartPr/>
                <p14:nvPr/>
              </p14:nvContentPartPr>
              <p14:xfrm>
                <a:off x="3380825" y="5779964"/>
                <a:ext cx="131400" cy="16056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62510B56-08F6-82AB-AAD5-B9666E7F3F4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76505" y="5775644"/>
                  <a:ext cx="140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14A90E59-F820-DC4D-9049-A8E6F6FA6EA0}"/>
                    </a:ext>
                  </a:extLst>
                </p14:cNvPr>
                <p14:cNvContentPartPr/>
                <p14:nvPr/>
              </p14:nvContentPartPr>
              <p14:xfrm>
                <a:off x="3564065" y="5871764"/>
                <a:ext cx="34920" cy="13140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14A90E59-F820-DC4D-9049-A8E6F6FA6EA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59745" y="5867444"/>
                  <a:ext cx="43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6024F99C-9A74-B7F5-342C-1ACD1A0B8E32}"/>
                    </a:ext>
                  </a:extLst>
                </p14:cNvPr>
                <p14:cNvContentPartPr/>
                <p14:nvPr/>
              </p14:nvContentPartPr>
              <p14:xfrm>
                <a:off x="3665945" y="5751884"/>
                <a:ext cx="86400" cy="18180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6024F99C-9A74-B7F5-342C-1ACD1A0B8E3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61625" y="5747564"/>
                  <a:ext cx="95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80FFB25A-8933-EE53-C08A-1ED9FACC1727}"/>
                    </a:ext>
                  </a:extLst>
                </p14:cNvPr>
                <p14:cNvContentPartPr/>
                <p14:nvPr/>
              </p14:nvContentPartPr>
              <p14:xfrm>
                <a:off x="3845585" y="5720564"/>
                <a:ext cx="69840" cy="22500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80FFB25A-8933-EE53-C08A-1ED9FACC172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41265" y="5716244"/>
                  <a:ext cx="784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C1E45511-9EB2-4460-6290-5E54F2A45DBF}"/>
                    </a:ext>
                  </a:extLst>
                </p14:cNvPr>
                <p14:cNvContentPartPr/>
                <p14:nvPr/>
              </p14:nvContentPartPr>
              <p14:xfrm>
                <a:off x="4060865" y="5764844"/>
                <a:ext cx="152280" cy="16020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C1E45511-9EB2-4460-6290-5E54F2A45D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56185" y="5760524"/>
                  <a:ext cx="160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54631AFB-2B51-F14E-30BD-69F9B1E56590}"/>
                    </a:ext>
                  </a:extLst>
                </p14:cNvPr>
                <p14:cNvContentPartPr/>
                <p14:nvPr/>
              </p14:nvContentPartPr>
              <p14:xfrm>
                <a:off x="4220345" y="5787884"/>
                <a:ext cx="369000" cy="13068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54631AFB-2B51-F14E-30BD-69F9B1E5659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16025" y="5783564"/>
                  <a:ext cx="37764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D56A4AD4-1E23-7576-16C3-B3495B36FFDC}"/>
              </a:ext>
            </a:extLst>
          </p:cNvPr>
          <p:cNvGrpSpPr/>
          <p:nvPr/>
        </p:nvGrpSpPr>
        <p:grpSpPr>
          <a:xfrm>
            <a:off x="5887865" y="5639204"/>
            <a:ext cx="991080" cy="284040"/>
            <a:chOff x="5887865" y="5639204"/>
            <a:chExt cx="99108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7B5AE7C9-3CA2-2EF5-467F-75BEDCCE2311}"/>
                    </a:ext>
                  </a:extLst>
                </p14:cNvPr>
                <p14:cNvContentPartPr/>
                <p14:nvPr/>
              </p14:nvContentPartPr>
              <p14:xfrm>
                <a:off x="5887865" y="5724524"/>
                <a:ext cx="105120" cy="14436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7B5AE7C9-3CA2-2EF5-467F-75BEDCCE231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83545" y="5720204"/>
                  <a:ext cx="113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72911F2E-A1A2-45BC-4DCE-3DF9D755693A}"/>
                    </a:ext>
                  </a:extLst>
                </p14:cNvPr>
                <p14:cNvContentPartPr/>
                <p14:nvPr/>
              </p14:nvContentPartPr>
              <p14:xfrm>
                <a:off x="6063545" y="5698604"/>
                <a:ext cx="144000" cy="16668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72911F2E-A1A2-45BC-4DCE-3DF9D75569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59225" y="5694284"/>
                  <a:ext cx="152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C19E5F66-C4B6-CE25-F632-574ACE4D5FC0}"/>
                    </a:ext>
                  </a:extLst>
                </p14:cNvPr>
                <p14:cNvContentPartPr/>
                <p14:nvPr/>
              </p14:nvContentPartPr>
              <p14:xfrm>
                <a:off x="6295385" y="5639204"/>
                <a:ext cx="112320" cy="23112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C19E5F66-C4B6-CE25-F632-574ACE4D5FC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91065" y="5634884"/>
                  <a:ext cx="120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50F98B7B-713D-2AEE-5C00-4F7E1A0036D6}"/>
                    </a:ext>
                  </a:extLst>
                </p14:cNvPr>
                <p14:cNvContentPartPr/>
                <p14:nvPr/>
              </p14:nvContentPartPr>
              <p14:xfrm>
                <a:off x="6459185" y="5660084"/>
                <a:ext cx="86040" cy="21996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50F98B7B-713D-2AEE-5C00-4F7E1A0036D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54865" y="5655764"/>
                  <a:ext cx="946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C894FA77-2570-E0BE-C3E2-0D0EA55D3D85}"/>
                    </a:ext>
                  </a:extLst>
                </p14:cNvPr>
                <p14:cNvContentPartPr/>
                <p14:nvPr/>
              </p14:nvContentPartPr>
              <p14:xfrm>
                <a:off x="6615425" y="5760524"/>
                <a:ext cx="263520" cy="16272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C894FA77-2570-E0BE-C3E2-0D0EA55D3D8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11105" y="5756204"/>
                  <a:ext cx="27216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A4DBB6E2-5391-D3A6-CAA8-B925F9F2669F}"/>
              </a:ext>
            </a:extLst>
          </p:cNvPr>
          <p:cNvGrpSpPr/>
          <p:nvPr/>
        </p:nvGrpSpPr>
        <p:grpSpPr>
          <a:xfrm>
            <a:off x="7214825" y="5794364"/>
            <a:ext cx="91080" cy="89640"/>
            <a:chOff x="7214825" y="5794364"/>
            <a:chExt cx="91080" cy="8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248D83D4-A50C-C9E8-B64A-70443241E077}"/>
                    </a:ext>
                  </a:extLst>
                </p14:cNvPr>
                <p14:cNvContentPartPr/>
                <p14:nvPr/>
              </p14:nvContentPartPr>
              <p14:xfrm>
                <a:off x="7233905" y="5794364"/>
                <a:ext cx="53280" cy="216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248D83D4-A50C-C9E8-B64A-70443241E07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229585" y="5790044"/>
                  <a:ext cx="6192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69E25AE4-131B-3A8A-5BD8-8F742E121C16}"/>
                    </a:ext>
                  </a:extLst>
                </p14:cNvPr>
                <p14:cNvContentPartPr/>
                <p14:nvPr/>
              </p14:nvContentPartPr>
              <p14:xfrm>
                <a:off x="7214825" y="5872484"/>
                <a:ext cx="91080" cy="1152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69E25AE4-131B-3A8A-5BD8-8F742E121C1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10505" y="5868164"/>
                  <a:ext cx="9972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1BC477FF-8787-7341-79E5-CEE08403ACDD}"/>
              </a:ext>
            </a:extLst>
          </p:cNvPr>
          <p:cNvGrpSpPr/>
          <p:nvPr/>
        </p:nvGrpSpPr>
        <p:grpSpPr>
          <a:xfrm>
            <a:off x="7615865" y="5664764"/>
            <a:ext cx="1028160" cy="337680"/>
            <a:chOff x="7615865" y="5664764"/>
            <a:chExt cx="102816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BC7895DA-7630-0580-03C6-ECE34F85C425}"/>
                    </a:ext>
                  </a:extLst>
                </p14:cNvPr>
                <p14:cNvContentPartPr/>
                <p14:nvPr/>
              </p14:nvContentPartPr>
              <p14:xfrm>
                <a:off x="7615865" y="5696084"/>
                <a:ext cx="8640" cy="20556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BC7895DA-7630-0580-03C6-ECE34F85C42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11545" y="5691764"/>
                  <a:ext cx="17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AA30EC32-9C11-7C2A-6DC4-E2B24EE8B9C4}"/>
                    </a:ext>
                  </a:extLst>
                </p14:cNvPr>
                <p14:cNvContentPartPr/>
                <p14:nvPr/>
              </p14:nvContentPartPr>
              <p14:xfrm>
                <a:off x="7707305" y="5725244"/>
                <a:ext cx="97200" cy="16632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AA30EC32-9C11-7C2A-6DC4-E2B24EE8B9C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02985" y="5720924"/>
                  <a:ext cx="105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72480E0B-8063-CFEB-FB07-F6860C3FA29D}"/>
                    </a:ext>
                  </a:extLst>
                </p14:cNvPr>
                <p14:cNvContentPartPr/>
                <p14:nvPr/>
              </p14:nvContentPartPr>
              <p14:xfrm>
                <a:off x="7869305" y="5867804"/>
                <a:ext cx="360" cy="36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72480E0B-8063-CFEB-FB07-F6860C3FA29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64985" y="586348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6CA66FBA-32DF-F47E-C284-3CD9868E136D}"/>
                    </a:ext>
                  </a:extLst>
                </p14:cNvPr>
                <p14:cNvContentPartPr/>
                <p14:nvPr/>
              </p14:nvContentPartPr>
              <p14:xfrm>
                <a:off x="7918265" y="5723084"/>
                <a:ext cx="78480" cy="14508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6CA66FBA-32DF-F47E-C284-3CD9868E136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13945" y="5718764"/>
                  <a:ext cx="87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A271BF22-E789-8D3F-DAB9-05069111B744}"/>
                    </a:ext>
                  </a:extLst>
                </p14:cNvPr>
                <p14:cNvContentPartPr/>
                <p14:nvPr/>
              </p14:nvContentPartPr>
              <p14:xfrm>
                <a:off x="8052185" y="5734244"/>
                <a:ext cx="81000" cy="14832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A271BF22-E789-8D3F-DAB9-05069111B74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47865" y="5729924"/>
                  <a:ext cx="89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9A1845CE-C27C-3114-60E7-50B289808C3E}"/>
                    </a:ext>
                  </a:extLst>
                </p14:cNvPr>
                <p14:cNvContentPartPr/>
                <p14:nvPr/>
              </p14:nvContentPartPr>
              <p14:xfrm>
                <a:off x="8168825" y="5699684"/>
                <a:ext cx="104400" cy="17172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9A1845CE-C27C-3114-60E7-50B289808C3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64505" y="5695364"/>
                  <a:ext cx="113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B310A940-4499-9A41-D6A2-5FEB1269D8B3}"/>
                    </a:ext>
                  </a:extLst>
                </p14:cNvPr>
                <p14:cNvContentPartPr/>
                <p14:nvPr/>
              </p14:nvContentPartPr>
              <p14:xfrm>
                <a:off x="8311025" y="5664764"/>
                <a:ext cx="333000" cy="33768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B310A940-4499-9A41-D6A2-5FEB1269D8B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06705" y="5660444"/>
                  <a:ext cx="341640" cy="34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3" name="Tinta 32">
                <a:extLst>
                  <a:ext uri="{FF2B5EF4-FFF2-40B4-BE49-F238E27FC236}">
                    <a16:creationId xmlns:a16="http://schemas.microsoft.com/office/drawing/2014/main" id="{A80BDDF2-D36F-08CA-7676-B01AA48FF46B}"/>
                  </a:ext>
                </a:extLst>
              </p14:cNvPr>
              <p14:cNvContentPartPr/>
              <p14:nvPr/>
            </p14:nvContentPartPr>
            <p14:xfrm>
              <a:off x="8587505" y="5541644"/>
              <a:ext cx="82080" cy="42120"/>
            </p14:xfrm>
          </p:contentPart>
        </mc:Choice>
        <mc:Fallback xmlns="">
          <p:pic>
            <p:nvPicPr>
              <p:cNvPr id="33" name="Tinta 32">
                <a:extLst>
                  <a:ext uri="{FF2B5EF4-FFF2-40B4-BE49-F238E27FC236}">
                    <a16:creationId xmlns:a16="http://schemas.microsoft.com/office/drawing/2014/main" id="{A80BDDF2-D36F-08CA-7676-B01AA48FF46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583185" y="5537324"/>
                <a:ext cx="90720" cy="5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Agrupar 47">
            <a:extLst>
              <a:ext uri="{FF2B5EF4-FFF2-40B4-BE49-F238E27FC236}">
                <a16:creationId xmlns:a16="http://schemas.microsoft.com/office/drawing/2014/main" id="{C4F6CB02-BBC0-3400-CB5D-59A503076E4C}"/>
              </a:ext>
            </a:extLst>
          </p:cNvPr>
          <p:cNvGrpSpPr/>
          <p:nvPr/>
        </p:nvGrpSpPr>
        <p:grpSpPr>
          <a:xfrm>
            <a:off x="1581545" y="2223884"/>
            <a:ext cx="703800" cy="705960"/>
            <a:chOff x="1581545" y="2223884"/>
            <a:chExt cx="703800" cy="70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87682685-9959-86CD-AF11-47C934E07C04}"/>
                    </a:ext>
                  </a:extLst>
                </p14:cNvPr>
                <p14:cNvContentPartPr/>
                <p14:nvPr/>
              </p14:nvContentPartPr>
              <p14:xfrm>
                <a:off x="1581545" y="2426924"/>
                <a:ext cx="15840" cy="31428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87682685-9959-86CD-AF11-47C934E07C0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77225" y="2422604"/>
                  <a:ext cx="244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0FC00417-9D14-FA6F-61AD-38F2A9A6BF9E}"/>
                    </a:ext>
                  </a:extLst>
                </p14:cNvPr>
                <p14:cNvContentPartPr/>
                <p14:nvPr/>
              </p14:nvContentPartPr>
              <p14:xfrm>
                <a:off x="1602785" y="2733644"/>
                <a:ext cx="186840" cy="19152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0FC00417-9D14-FA6F-61AD-38F2A9A6BF9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98465" y="2729324"/>
                  <a:ext cx="1954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A7D80D22-E42C-95DA-9C3F-4DAE0CC47DDA}"/>
                    </a:ext>
                  </a:extLst>
                </p14:cNvPr>
                <p14:cNvContentPartPr/>
                <p14:nvPr/>
              </p14:nvContentPartPr>
              <p14:xfrm>
                <a:off x="1762985" y="2892404"/>
                <a:ext cx="328320" cy="3744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A7D80D22-E42C-95DA-9C3F-4DAE0CC47DD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58665" y="2888084"/>
                  <a:ext cx="336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B308CD71-9A13-9944-305A-B3EC170C83FC}"/>
                    </a:ext>
                  </a:extLst>
                </p14:cNvPr>
                <p14:cNvContentPartPr/>
                <p14:nvPr/>
              </p14:nvContentPartPr>
              <p14:xfrm>
                <a:off x="2115065" y="2686484"/>
                <a:ext cx="156240" cy="19656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B308CD71-9A13-9944-305A-B3EC170C83F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110745" y="2682164"/>
                  <a:ext cx="1648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EA397274-FD2E-94F9-6130-7B23392B134C}"/>
                    </a:ext>
                  </a:extLst>
                </p14:cNvPr>
                <p14:cNvContentPartPr/>
                <p14:nvPr/>
              </p14:nvContentPartPr>
              <p14:xfrm>
                <a:off x="2265905" y="2412164"/>
                <a:ext cx="13320" cy="25200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EA397274-FD2E-94F9-6130-7B23392B134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261585" y="2407844"/>
                  <a:ext cx="219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8AE221C7-7575-2766-735B-274E64ABBDE2}"/>
                    </a:ext>
                  </a:extLst>
                </p14:cNvPr>
                <p14:cNvContentPartPr/>
                <p14:nvPr/>
              </p14:nvContentPartPr>
              <p14:xfrm>
                <a:off x="1604585" y="2266724"/>
                <a:ext cx="156600" cy="155520"/>
              </p14:xfrm>
            </p:contentPart>
          </mc:Choice>
          <mc:Fallback xmlns=""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8AE221C7-7575-2766-735B-274E64ABBDE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600265" y="2262404"/>
                  <a:ext cx="165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Tinta 42">
                  <a:extLst>
                    <a:ext uri="{FF2B5EF4-FFF2-40B4-BE49-F238E27FC236}">
                      <a16:creationId xmlns:a16="http://schemas.microsoft.com/office/drawing/2014/main" id="{E9861BD3-0930-5777-5D66-DB993A3B841D}"/>
                    </a:ext>
                  </a:extLst>
                </p14:cNvPr>
                <p14:cNvContentPartPr/>
                <p14:nvPr/>
              </p14:nvContentPartPr>
              <p14:xfrm>
                <a:off x="1773065" y="2223884"/>
                <a:ext cx="338040" cy="18000"/>
              </p14:xfrm>
            </p:contentPart>
          </mc:Choice>
          <mc:Fallback xmlns="">
            <p:pic>
              <p:nvPicPr>
                <p:cNvPr id="43" name="Tinta 42">
                  <a:extLst>
                    <a:ext uri="{FF2B5EF4-FFF2-40B4-BE49-F238E27FC236}">
                      <a16:creationId xmlns:a16="http://schemas.microsoft.com/office/drawing/2014/main" id="{E9861BD3-0930-5777-5D66-DB993A3B841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68745" y="2219564"/>
                  <a:ext cx="3466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3F38B9DB-22D4-C2D8-8F8F-D3D7B7272F70}"/>
                    </a:ext>
                  </a:extLst>
                </p14:cNvPr>
                <p14:cNvContentPartPr/>
                <p14:nvPr/>
              </p14:nvContentPartPr>
              <p14:xfrm>
                <a:off x="2129465" y="2224604"/>
                <a:ext cx="155880" cy="207360"/>
              </p14:xfrm>
            </p:contentPart>
          </mc:Choice>
          <mc:Fallback xmlns=""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3F38B9DB-22D4-C2D8-8F8F-D3D7B7272F7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125145" y="2220284"/>
                  <a:ext cx="164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AE275212-6235-17BF-FE48-794E7F85FD17}"/>
                    </a:ext>
                  </a:extLst>
                </p14:cNvPr>
                <p14:cNvContentPartPr/>
                <p14:nvPr/>
              </p14:nvContentPartPr>
              <p14:xfrm>
                <a:off x="1770545" y="2367524"/>
                <a:ext cx="239400" cy="376920"/>
              </p14:xfrm>
            </p:contentPart>
          </mc:Choice>
          <mc:Fallback xmlns=""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AE275212-6235-17BF-FE48-794E7F85FD1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766225" y="2363204"/>
                  <a:ext cx="2480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Tinta 45">
                  <a:extLst>
                    <a:ext uri="{FF2B5EF4-FFF2-40B4-BE49-F238E27FC236}">
                      <a16:creationId xmlns:a16="http://schemas.microsoft.com/office/drawing/2014/main" id="{F9B27CEA-E519-FDEC-3BCD-346CC4A4B959}"/>
                    </a:ext>
                  </a:extLst>
                </p14:cNvPr>
                <p14:cNvContentPartPr/>
                <p14:nvPr/>
              </p14:nvContentPartPr>
              <p14:xfrm>
                <a:off x="1978265" y="2615924"/>
                <a:ext cx="160200" cy="129600"/>
              </p14:xfrm>
            </p:contentPart>
          </mc:Choice>
          <mc:Fallback xmlns="">
            <p:pic>
              <p:nvPicPr>
                <p:cNvPr id="46" name="Tinta 45">
                  <a:extLst>
                    <a:ext uri="{FF2B5EF4-FFF2-40B4-BE49-F238E27FC236}">
                      <a16:creationId xmlns:a16="http://schemas.microsoft.com/office/drawing/2014/main" id="{F9B27CEA-E519-FDEC-3BCD-346CC4A4B95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973945" y="2611604"/>
                  <a:ext cx="168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Tinta 46">
                  <a:extLst>
                    <a:ext uri="{FF2B5EF4-FFF2-40B4-BE49-F238E27FC236}">
                      <a16:creationId xmlns:a16="http://schemas.microsoft.com/office/drawing/2014/main" id="{4C60AF30-49AA-195A-96D3-3C31BBCE7B72}"/>
                    </a:ext>
                  </a:extLst>
                </p14:cNvPr>
                <p14:cNvContentPartPr/>
                <p14:nvPr/>
              </p14:nvContentPartPr>
              <p14:xfrm>
                <a:off x="1983305" y="2610524"/>
                <a:ext cx="152280" cy="168480"/>
              </p14:xfrm>
            </p:contentPart>
          </mc:Choice>
          <mc:Fallback xmlns="">
            <p:pic>
              <p:nvPicPr>
                <p:cNvPr id="47" name="Tinta 46">
                  <a:extLst>
                    <a:ext uri="{FF2B5EF4-FFF2-40B4-BE49-F238E27FC236}">
                      <a16:creationId xmlns:a16="http://schemas.microsoft.com/office/drawing/2014/main" id="{4C60AF30-49AA-195A-96D3-3C31BBCE7B7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78985" y="2606204"/>
                  <a:ext cx="1609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92" name="Agrupar 12291">
            <a:extLst>
              <a:ext uri="{FF2B5EF4-FFF2-40B4-BE49-F238E27FC236}">
                <a16:creationId xmlns:a16="http://schemas.microsoft.com/office/drawing/2014/main" id="{B275E502-EA9B-53C4-2EA8-C47A68737198}"/>
              </a:ext>
            </a:extLst>
          </p:cNvPr>
          <p:cNvGrpSpPr/>
          <p:nvPr/>
        </p:nvGrpSpPr>
        <p:grpSpPr>
          <a:xfrm>
            <a:off x="354305" y="4289924"/>
            <a:ext cx="2003040" cy="501840"/>
            <a:chOff x="354305" y="4289924"/>
            <a:chExt cx="2003040" cy="50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Tinta 48">
                  <a:extLst>
                    <a:ext uri="{FF2B5EF4-FFF2-40B4-BE49-F238E27FC236}">
                      <a16:creationId xmlns:a16="http://schemas.microsoft.com/office/drawing/2014/main" id="{89B3932F-9987-5AF6-1E5B-2C90B06BC3E2}"/>
                    </a:ext>
                  </a:extLst>
                </p14:cNvPr>
                <p14:cNvContentPartPr/>
                <p14:nvPr/>
              </p14:nvContentPartPr>
              <p14:xfrm>
                <a:off x="853985" y="4580444"/>
                <a:ext cx="91800" cy="208800"/>
              </p14:xfrm>
            </p:contentPart>
          </mc:Choice>
          <mc:Fallback xmlns="">
            <p:pic>
              <p:nvPicPr>
                <p:cNvPr id="49" name="Tinta 48">
                  <a:extLst>
                    <a:ext uri="{FF2B5EF4-FFF2-40B4-BE49-F238E27FC236}">
                      <a16:creationId xmlns:a16="http://schemas.microsoft.com/office/drawing/2014/main" id="{89B3932F-9987-5AF6-1E5B-2C90B06BC3E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49665" y="4576124"/>
                  <a:ext cx="1004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Tinta 49">
                  <a:extLst>
                    <a:ext uri="{FF2B5EF4-FFF2-40B4-BE49-F238E27FC236}">
                      <a16:creationId xmlns:a16="http://schemas.microsoft.com/office/drawing/2014/main" id="{CB3E7749-9CF8-FE3C-E505-EA3C3FCF20D6}"/>
                    </a:ext>
                  </a:extLst>
                </p14:cNvPr>
                <p14:cNvContentPartPr/>
                <p14:nvPr/>
              </p14:nvContentPartPr>
              <p14:xfrm>
                <a:off x="938225" y="4641284"/>
                <a:ext cx="54720" cy="105840"/>
              </p14:xfrm>
            </p:contentPart>
          </mc:Choice>
          <mc:Fallback xmlns="">
            <p:pic>
              <p:nvPicPr>
                <p:cNvPr id="50" name="Tinta 49">
                  <a:extLst>
                    <a:ext uri="{FF2B5EF4-FFF2-40B4-BE49-F238E27FC236}">
                      <a16:creationId xmlns:a16="http://schemas.microsoft.com/office/drawing/2014/main" id="{CB3E7749-9CF8-FE3C-E505-EA3C3FCF20D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33905" y="4636964"/>
                  <a:ext cx="63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5F1DFAE7-1AF4-9533-9F30-17F594B5F06F}"/>
                    </a:ext>
                  </a:extLst>
                </p14:cNvPr>
                <p14:cNvContentPartPr/>
                <p14:nvPr/>
              </p14:nvContentPartPr>
              <p14:xfrm>
                <a:off x="1031465" y="4651724"/>
                <a:ext cx="67680" cy="68760"/>
              </p14:xfrm>
            </p:contentPart>
          </mc:Choice>
          <mc:Fallback xmlns=""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5F1DFAE7-1AF4-9533-9F30-17F594B5F06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27145" y="4647404"/>
                  <a:ext cx="76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Tinta 51">
                  <a:extLst>
                    <a:ext uri="{FF2B5EF4-FFF2-40B4-BE49-F238E27FC236}">
                      <a16:creationId xmlns:a16="http://schemas.microsoft.com/office/drawing/2014/main" id="{DA8F5FAB-CD9C-0FD4-BC5C-2BE4D39B469D}"/>
                    </a:ext>
                  </a:extLst>
                </p14:cNvPr>
                <p14:cNvContentPartPr/>
                <p14:nvPr/>
              </p14:nvContentPartPr>
              <p14:xfrm>
                <a:off x="1117505" y="4656764"/>
                <a:ext cx="84240" cy="67320"/>
              </p14:xfrm>
            </p:contentPart>
          </mc:Choice>
          <mc:Fallback xmlns="">
            <p:pic>
              <p:nvPicPr>
                <p:cNvPr id="52" name="Tinta 51">
                  <a:extLst>
                    <a:ext uri="{FF2B5EF4-FFF2-40B4-BE49-F238E27FC236}">
                      <a16:creationId xmlns:a16="http://schemas.microsoft.com/office/drawing/2014/main" id="{DA8F5FAB-CD9C-0FD4-BC5C-2BE4D39B469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13185" y="4652444"/>
                  <a:ext cx="92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F8A13E4B-9631-8C3F-C709-80813B32BB38}"/>
                    </a:ext>
                  </a:extLst>
                </p14:cNvPr>
                <p14:cNvContentPartPr/>
                <p14:nvPr/>
              </p14:nvContentPartPr>
              <p14:xfrm>
                <a:off x="1269785" y="4659284"/>
                <a:ext cx="135360" cy="8388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F8A13E4B-9631-8C3F-C709-80813B32BB3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265465" y="4654964"/>
                  <a:ext cx="144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Tinta 53">
                  <a:extLst>
                    <a:ext uri="{FF2B5EF4-FFF2-40B4-BE49-F238E27FC236}">
                      <a16:creationId xmlns:a16="http://schemas.microsoft.com/office/drawing/2014/main" id="{1EF45721-E8CB-168D-6224-7C8054E94E1F}"/>
                    </a:ext>
                  </a:extLst>
                </p14:cNvPr>
                <p14:cNvContentPartPr/>
                <p14:nvPr/>
              </p14:nvContentPartPr>
              <p14:xfrm>
                <a:off x="1525385" y="4629044"/>
                <a:ext cx="59760" cy="121680"/>
              </p14:xfrm>
            </p:contentPart>
          </mc:Choice>
          <mc:Fallback xmlns="">
            <p:pic>
              <p:nvPicPr>
                <p:cNvPr id="54" name="Tinta 53">
                  <a:extLst>
                    <a:ext uri="{FF2B5EF4-FFF2-40B4-BE49-F238E27FC236}">
                      <a16:creationId xmlns:a16="http://schemas.microsoft.com/office/drawing/2014/main" id="{1EF45721-E8CB-168D-6224-7C8054E94E1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521065" y="4624724"/>
                  <a:ext cx="68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Tinta 54">
                  <a:extLst>
                    <a:ext uri="{FF2B5EF4-FFF2-40B4-BE49-F238E27FC236}">
                      <a16:creationId xmlns:a16="http://schemas.microsoft.com/office/drawing/2014/main" id="{480E254E-807C-F720-070D-589D07C57DA5}"/>
                    </a:ext>
                  </a:extLst>
                </p14:cNvPr>
                <p14:cNvContentPartPr/>
                <p14:nvPr/>
              </p14:nvContentPartPr>
              <p14:xfrm>
                <a:off x="1622225" y="4637324"/>
                <a:ext cx="79200" cy="44280"/>
              </p14:xfrm>
            </p:contentPart>
          </mc:Choice>
          <mc:Fallback xmlns="">
            <p:pic>
              <p:nvPicPr>
                <p:cNvPr id="55" name="Tinta 54">
                  <a:extLst>
                    <a:ext uri="{FF2B5EF4-FFF2-40B4-BE49-F238E27FC236}">
                      <a16:creationId xmlns:a16="http://schemas.microsoft.com/office/drawing/2014/main" id="{480E254E-807C-F720-070D-589D07C57DA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617905" y="4633004"/>
                  <a:ext cx="87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Tinta 55">
                  <a:extLst>
                    <a:ext uri="{FF2B5EF4-FFF2-40B4-BE49-F238E27FC236}">
                      <a16:creationId xmlns:a16="http://schemas.microsoft.com/office/drawing/2014/main" id="{CB12FDC2-23F0-25FE-D2A9-FF3F115FD530}"/>
                    </a:ext>
                  </a:extLst>
                </p14:cNvPr>
                <p14:cNvContentPartPr/>
                <p14:nvPr/>
              </p14:nvContentPartPr>
              <p14:xfrm>
                <a:off x="1689185" y="4625084"/>
                <a:ext cx="15120" cy="110880"/>
              </p14:xfrm>
            </p:contentPart>
          </mc:Choice>
          <mc:Fallback xmlns="">
            <p:pic>
              <p:nvPicPr>
                <p:cNvPr id="56" name="Tinta 55">
                  <a:extLst>
                    <a:ext uri="{FF2B5EF4-FFF2-40B4-BE49-F238E27FC236}">
                      <a16:creationId xmlns:a16="http://schemas.microsoft.com/office/drawing/2014/main" id="{CB12FDC2-23F0-25FE-D2A9-FF3F115FD53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684865" y="4620764"/>
                  <a:ext cx="23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9AE2C21D-7259-D031-03BA-C508FC6B3E43}"/>
                    </a:ext>
                  </a:extLst>
                </p14:cNvPr>
                <p14:cNvContentPartPr/>
                <p14:nvPr/>
              </p14:nvContentPartPr>
              <p14:xfrm>
                <a:off x="1747505" y="4638044"/>
                <a:ext cx="93960" cy="89280"/>
              </p14:xfrm>
            </p:contentPart>
          </mc:Choice>
          <mc:Fallback xmlns=""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9AE2C21D-7259-D031-03BA-C508FC6B3E4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43185" y="4633724"/>
                  <a:ext cx="102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Tinta 57">
                  <a:extLst>
                    <a:ext uri="{FF2B5EF4-FFF2-40B4-BE49-F238E27FC236}">
                      <a16:creationId xmlns:a16="http://schemas.microsoft.com/office/drawing/2014/main" id="{F1E8A9EC-C6BF-486D-AA75-5D33A21BF31F}"/>
                    </a:ext>
                  </a:extLst>
                </p14:cNvPr>
                <p14:cNvContentPartPr/>
                <p14:nvPr/>
              </p14:nvContentPartPr>
              <p14:xfrm>
                <a:off x="1875305" y="4640924"/>
                <a:ext cx="89640" cy="96480"/>
              </p14:xfrm>
            </p:contentPart>
          </mc:Choice>
          <mc:Fallback xmlns="">
            <p:pic>
              <p:nvPicPr>
                <p:cNvPr id="58" name="Tinta 57">
                  <a:extLst>
                    <a:ext uri="{FF2B5EF4-FFF2-40B4-BE49-F238E27FC236}">
                      <a16:creationId xmlns:a16="http://schemas.microsoft.com/office/drawing/2014/main" id="{F1E8A9EC-C6BF-486D-AA75-5D33A21BF31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870985" y="4636604"/>
                  <a:ext cx="98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Tinta 58">
                  <a:extLst>
                    <a:ext uri="{FF2B5EF4-FFF2-40B4-BE49-F238E27FC236}">
                      <a16:creationId xmlns:a16="http://schemas.microsoft.com/office/drawing/2014/main" id="{E113666F-CA33-7AC3-2171-DE159C2C6341}"/>
                    </a:ext>
                  </a:extLst>
                </p14:cNvPr>
                <p14:cNvContentPartPr/>
                <p14:nvPr/>
              </p14:nvContentPartPr>
              <p14:xfrm>
                <a:off x="2057825" y="4598084"/>
                <a:ext cx="23040" cy="163440"/>
              </p14:xfrm>
            </p:contentPart>
          </mc:Choice>
          <mc:Fallback xmlns="">
            <p:pic>
              <p:nvPicPr>
                <p:cNvPr id="59" name="Tinta 58">
                  <a:extLst>
                    <a:ext uri="{FF2B5EF4-FFF2-40B4-BE49-F238E27FC236}">
                      <a16:creationId xmlns:a16="http://schemas.microsoft.com/office/drawing/2014/main" id="{E113666F-CA33-7AC3-2171-DE159C2C634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053505" y="4593764"/>
                  <a:ext cx="31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Tinta 59">
                  <a:extLst>
                    <a:ext uri="{FF2B5EF4-FFF2-40B4-BE49-F238E27FC236}">
                      <a16:creationId xmlns:a16="http://schemas.microsoft.com/office/drawing/2014/main" id="{E3D70EDD-CEB0-B38B-1CDF-A5ED4498069F}"/>
                    </a:ext>
                  </a:extLst>
                </p14:cNvPr>
                <p14:cNvContentPartPr/>
                <p14:nvPr/>
              </p14:nvContentPartPr>
              <p14:xfrm>
                <a:off x="2135945" y="4620404"/>
                <a:ext cx="12960" cy="137880"/>
              </p14:xfrm>
            </p:contentPart>
          </mc:Choice>
          <mc:Fallback xmlns="">
            <p:pic>
              <p:nvPicPr>
                <p:cNvPr id="60" name="Tinta 59">
                  <a:extLst>
                    <a:ext uri="{FF2B5EF4-FFF2-40B4-BE49-F238E27FC236}">
                      <a16:creationId xmlns:a16="http://schemas.microsoft.com/office/drawing/2014/main" id="{E3D70EDD-CEB0-B38B-1CDF-A5ED4498069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31625" y="4616084"/>
                  <a:ext cx="21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6FCE19B1-92BD-BDFD-4449-A744533B451A}"/>
                    </a:ext>
                  </a:extLst>
                </p14:cNvPr>
                <p14:cNvContentPartPr/>
                <p14:nvPr/>
              </p14:nvContentPartPr>
              <p14:xfrm>
                <a:off x="2043065" y="4693484"/>
                <a:ext cx="82080" cy="16920"/>
              </p14:xfrm>
            </p:contentPart>
          </mc:Choice>
          <mc:Fallback xmlns=""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6FCE19B1-92BD-BDFD-4449-A744533B451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038745" y="4689164"/>
                  <a:ext cx="90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2" name="Tinta 61">
                  <a:extLst>
                    <a:ext uri="{FF2B5EF4-FFF2-40B4-BE49-F238E27FC236}">
                      <a16:creationId xmlns:a16="http://schemas.microsoft.com/office/drawing/2014/main" id="{AADC1676-D90E-F26F-4809-3C6AA0FD5ED0}"/>
                    </a:ext>
                  </a:extLst>
                </p14:cNvPr>
                <p14:cNvContentPartPr/>
                <p14:nvPr/>
              </p14:nvContentPartPr>
              <p14:xfrm>
                <a:off x="2180225" y="4666844"/>
                <a:ext cx="85680" cy="109080"/>
              </p14:xfrm>
            </p:contentPart>
          </mc:Choice>
          <mc:Fallback xmlns="">
            <p:pic>
              <p:nvPicPr>
                <p:cNvPr id="62" name="Tinta 61">
                  <a:extLst>
                    <a:ext uri="{FF2B5EF4-FFF2-40B4-BE49-F238E27FC236}">
                      <a16:creationId xmlns:a16="http://schemas.microsoft.com/office/drawing/2014/main" id="{AADC1676-D90E-F26F-4809-3C6AA0FD5ED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175905" y="4662524"/>
                  <a:ext cx="94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3D96D779-17F5-584D-BC06-2B93646E4543}"/>
                    </a:ext>
                  </a:extLst>
                </p14:cNvPr>
                <p14:cNvContentPartPr/>
                <p14:nvPr/>
              </p14:nvContentPartPr>
              <p14:xfrm>
                <a:off x="2185265" y="4551644"/>
                <a:ext cx="172080" cy="221040"/>
              </p14:xfrm>
            </p:contentPart>
          </mc:Choice>
          <mc:Fallback xmlns=""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3D96D779-17F5-584D-BC06-2B93646E454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180945" y="4547324"/>
                  <a:ext cx="180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289" name="Tinta 12288">
                  <a:extLst>
                    <a:ext uri="{FF2B5EF4-FFF2-40B4-BE49-F238E27FC236}">
                      <a16:creationId xmlns:a16="http://schemas.microsoft.com/office/drawing/2014/main" id="{2589B2F6-D52B-6A54-3F7D-31BF3C15DFF0}"/>
                    </a:ext>
                  </a:extLst>
                </p14:cNvPr>
                <p14:cNvContentPartPr/>
                <p14:nvPr/>
              </p14:nvContentPartPr>
              <p14:xfrm>
                <a:off x="354305" y="4289924"/>
                <a:ext cx="372240" cy="485280"/>
              </p14:xfrm>
            </p:contentPart>
          </mc:Choice>
          <mc:Fallback xmlns="">
            <p:pic>
              <p:nvPicPr>
                <p:cNvPr id="12289" name="Tinta 12288">
                  <a:extLst>
                    <a:ext uri="{FF2B5EF4-FFF2-40B4-BE49-F238E27FC236}">
                      <a16:creationId xmlns:a16="http://schemas.microsoft.com/office/drawing/2014/main" id="{2589B2F6-D52B-6A54-3F7D-31BF3C15DFF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9985" y="4285604"/>
                  <a:ext cx="3808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291" name="Tinta 12290">
                  <a:extLst>
                    <a:ext uri="{FF2B5EF4-FFF2-40B4-BE49-F238E27FC236}">
                      <a16:creationId xmlns:a16="http://schemas.microsoft.com/office/drawing/2014/main" id="{3A776E53-5AE7-FEB7-4261-1E884956D4F3}"/>
                    </a:ext>
                  </a:extLst>
                </p14:cNvPr>
                <p14:cNvContentPartPr/>
                <p14:nvPr/>
              </p14:nvContentPartPr>
              <p14:xfrm>
                <a:off x="718625" y="4718684"/>
                <a:ext cx="105120" cy="73080"/>
              </p14:xfrm>
            </p:contentPart>
          </mc:Choice>
          <mc:Fallback xmlns="">
            <p:pic>
              <p:nvPicPr>
                <p:cNvPr id="12291" name="Tinta 12290">
                  <a:extLst>
                    <a:ext uri="{FF2B5EF4-FFF2-40B4-BE49-F238E27FC236}">
                      <a16:creationId xmlns:a16="http://schemas.microsoft.com/office/drawing/2014/main" id="{3A776E53-5AE7-FEB7-4261-1E884956D4F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4305" y="4714364"/>
                  <a:ext cx="113760" cy="81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8640"/>
            <a:ext cx="8769262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6A5D281F-CA8D-919A-8824-0C9F451DC663}"/>
                  </a:ext>
                </a:extLst>
              </p14:cNvPr>
              <p14:cNvContentPartPr/>
              <p14:nvPr/>
            </p14:nvContentPartPr>
            <p14:xfrm>
              <a:off x="1369145" y="4010924"/>
              <a:ext cx="2963880" cy="25524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6A5D281F-CA8D-919A-8824-0C9F451DC6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4825" y="4006604"/>
                <a:ext cx="2972520" cy="26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Agrupar 8">
            <a:extLst>
              <a:ext uri="{FF2B5EF4-FFF2-40B4-BE49-F238E27FC236}">
                <a16:creationId xmlns:a16="http://schemas.microsoft.com/office/drawing/2014/main" id="{BA4D2ACD-7487-BEF6-49A4-88084AB1F5A7}"/>
              </a:ext>
            </a:extLst>
          </p:cNvPr>
          <p:cNvGrpSpPr/>
          <p:nvPr/>
        </p:nvGrpSpPr>
        <p:grpSpPr>
          <a:xfrm>
            <a:off x="1375265" y="3629684"/>
            <a:ext cx="6762240" cy="780120"/>
            <a:chOff x="1375265" y="3629684"/>
            <a:chExt cx="6762240" cy="78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74C616E8-D3C9-6EB9-B21A-4A83F2A47236}"/>
                    </a:ext>
                  </a:extLst>
                </p14:cNvPr>
                <p14:cNvContentPartPr/>
                <p14:nvPr/>
              </p14:nvContentPartPr>
              <p14:xfrm>
                <a:off x="1375265" y="3974924"/>
                <a:ext cx="2908080" cy="20556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74C616E8-D3C9-6EB9-B21A-4A83F2A4723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70945" y="3970604"/>
                  <a:ext cx="2916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B4D93D67-6A9A-DAD0-D167-31475B780473}"/>
                    </a:ext>
                  </a:extLst>
                </p14:cNvPr>
                <p14:cNvContentPartPr/>
                <p14:nvPr/>
              </p14:nvContentPartPr>
              <p14:xfrm>
                <a:off x="4317545" y="3629684"/>
                <a:ext cx="156240" cy="71280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B4D93D67-6A9A-DAD0-D167-31475B78047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13225" y="3625364"/>
                  <a:ext cx="164880" cy="7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944E9666-5E78-9528-1DD8-2D1C93FEFA37}"/>
                    </a:ext>
                  </a:extLst>
                </p14:cNvPr>
                <p14:cNvContentPartPr/>
                <p14:nvPr/>
              </p14:nvContentPartPr>
              <p14:xfrm>
                <a:off x="4730465" y="3639044"/>
                <a:ext cx="184320" cy="77076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944E9666-5E78-9528-1DD8-2D1C93FEFA3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26145" y="3634724"/>
                  <a:ext cx="19296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257EAA7C-2646-DC07-5844-1C845E74C182}"/>
                    </a:ext>
                  </a:extLst>
                </p14:cNvPr>
                <p14:cNvContentPartPr/>
                <p14:nvPr/>
              </p14:nvContentPartPr>
              <p14:xfrm>
                <a:off x="4921265" y="3827324"/>
                <a:ext cx="3216240" cy="23256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257EAA7C-2646-DC07-5844-1C845E74C18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16945" y="3823004"/>
                  <a:ext cx="3224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67EC9F3F-11BA-AB29-43F5-5111E83B7491}"/>
                    </a:ext>
                  </a:extLst>
                </p14:cNvPr>
                <p14:cNvContentPartPr/>
                <p14:nvPr/>
              </p14:nvContentPartPr>
              <p14:xfrm>
                <a:off x="4819025" y="3876284"/>
                <a:ext cx="3282120" cy="26856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67EC9F3F-11BA-AB29-43F5-5111E83B749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14705" y="3871964"/>
                  <a:ext cx="329076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BE5C69E0-3FE2-922A-D3A6-934D0D5F50D4}"/>
              </a:ext>
            </a:extLst>
          </p:cNvPr>
          <p:cNvGrpSpPr/>
          <p:nvPr/>
        </p:nvGrpSpPr>
        <p:grpSpPr>
          <a:xfrm>
            <a:off x="1897985" y="4644524"/>
            <a:ext cx="1276560" cy="915120"/>
            <a:chOff x="1897985" y="4644524"/>
            <a:chExt cx="1276560" cy="91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E6C39214-13E5-A015-4742-FA71ADD0D4F3}"/>
                    </a:ext>
                  </a:extLst>
                </p14:cNvPr>
                <p14:cNvContentPartPr/>
                <p14:nvPr/>
              </p14:nvContentPartPr>
              <p14:xfrm>
                <a:off x="2274905" y="4644524"/>
                <a:ext cx="17640" cy="36360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E6C39214-13E5-A015-4742-FA71ADD0D4F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70585" y="4640204"/>
                  <a:ext cx="262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05EA576A-9D43-58F8-2C15-388889250EFB}"/>
                    </a:ext>
                  </a:extLst>
                </p14:cNvPr>
                <p14:cNvContentPartPr/>
                <p14:nvPr/>
              </p14:nvContentPartPr>
              <p14:xfrm>
                <a:off x="1904825" y="5000204"/>
                <a:ext cx="725400" cy="4896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05EA576A-9D43-58F8-2C15-388889250EF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00505" y="4995884"/>
                  <a:ext cx="734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CBE8C1A7-68DA-850E-72AF-FDBFFD915844}"/>
                    </a:ext>
                  </a:extLst>
                </p14:cNvPr>
                <p14:cNvContentPartPr/>
                <p14:nvPr/>
              </p14:nvContentPartPr>
              <p14:xfrm>
                <a:off x="1897985" y="5206844"/>
                <a:ext cx="695880" cy="1332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CBE8C1A7-68DA-850E-72AF-FDBFFD91584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93665" y="5202524"/>
                  <a:ext cx="7045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6893A7C3-BEDC-95C6-C38C-65FB009BBA5B}"/>
                    </a:ext>
                  </a:extLst>
                </p14:cNvPr>
                <p14:cNvContentPartPr/>
                <p14:nvPr/>
              </p14:nvContentPartPr>
              <p14:xfrm>
                <a:off x="2214785" y="5247524"/>
                <a:ext cx="11520" cy="31212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6893A7C3-BEDC-95C6-C38C-65FB009BBA5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10465" y="5243204"/>
                  <a:ext cx="201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6885C838-8651-DE33-06E1-3F426B32B6E1}"/>
                    </a:ext>
                  </a:extLst>
                </p14:cNvPr>
                <p14:cNvContentPartPr/>
                <p14:nvPr/>
              </p14:nvContentPartPr>
              <p14:xfrm>
                <a:off x="2186705" y="5219804"/>
                <a:ext cx="20520" cy="3888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6885C838-8651-DE33-06E1-3F426B32B6E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82385" y="5215484"/>
                  <a:ext cx="29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441D77E9-8769-643A-83D5-FA4FF220D3A8}"/>
                    </a:ext>
                  </a:extLst>
                </p14:cNvPr>
                <p14:cNvContentPartPr/>
                <p14:nvPr/>
              </p14:nvContentPartPr>
              <p14:xfrm>
                <a:off x="2928665" y="5016764"/>
                <a:ext cx="245880" cy="26208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441D77E9-8769-643A-83D5-FA4FF220D3A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24345" y="5012444"/>
                  <a:ext cx="25452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3A6D9399-3BAF-E2BF-5C0A-5BBBB3DCDB38}"/>
              </a:ext>
            </a:extLst>
          </p:cNvPr>
          <p:cNvGrpSpPr/>
          <p:nvPr/>
        </p:nvGrpSpPr>
        <p:grpSpPr>
          <a:xfrm>
            <a:off x="3809585" y="4628684"/>
            <a:ext cx="4702680" cy="1679400"/>
            <a:chOff x="3809585" y="4628684"/>
            <a:chExt cx="4702680" cy="16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52497EB7-3632-258D-6B9B-A30AA47D8527}"/>
                    </a:ext>
                  </a:extLst>
                </p14:cNvPr>
                <p14:cNvContentPartPr/>
                <p14:nvPr/>
              </p14:nvContentPartPr>
              <p14:xfrm>
                <a:off x="5756465" y="5271644"/>
                <a:ext cx="10800" cy="1728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52497EB7-3632-258D-6B9B-A30AA47D852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52145" y="5267324"/>
                  <a:ext cx="19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30456BE4-71FA-C925-6303-6633FD3F96D1}"/>
                    </a:ext>
                  </a:extLst>
                </p14:cNvPr>
                <p14:cNvContentPartPr/>
                <p14:nvPr/>
              </p14:nvContentPartPr>
              <p14:xfrm>
                <a:off x="5823785" y="4966364"/>
                <a:ext cx="360" cy="36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30456BE4-71FA-C925-6303-6633FD3F96D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19465" y="496204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8E2312C3-CB69-BAB5-6F0A-766DF9EF470B}"/>
                    </a:ext>
                  </a:extLst>
                </p14:cNvPr>
                <p14:cNvContentPartPr/>
                <p14:nvPr/>
              </p14:nvContentPartPr>
              <p14:xfrm>
                <a:off x="5708225" y="4952684"/>
                <a:ext cx="298440" cy="51228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8E2312C3-CB69-BAB5-6F0A-766DF9EF470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03905" y="4948364"/>
                  <a:ext cx="30708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6E3F3C11-E481-B391-EC0E-26C39C63889C}"/>
                    </a:ext>
                  </a:extLst>
                </p14:cNvPr>
                <p14:cNvContentPartPr/>
                <p14:nvPr/>
              </p14:nvContentPartPr>
              <p14:xfrm>
                <a:off x="5580425" y="5440484"/>
                <a:ext cx="905760" cy="2736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6E3F3C11-E481-B391-EC0E-26C39C63889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76105" y="5436164"/>
                  <a:ext cx="914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48914EF6-44A2-92A0-A3BD-210D66FA314E}"/>
                    </a:ext>
                  </a:extLst>
                </p14:cNvPr>
                <p14:cNvContentPartPr/>
                <p14:nvPr/>
              </p14:nvContentPartPr>
              <p14:xfrm>
                <a:off x="5629745" y="4951244"/>
                <a:ext cx="896040" cy="4464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48914EF6-44A2-92A0-A3BD-210D66FA314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25425" y="4946924"/>
                  <a:ext cx="904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8168FDCD-0B82-AC2A-B4E1-B4FCEEB8C32D}"/>
                    </a:ext>
                  </a:extLst>
                </p14:cNvPr>
                <p14:cNvContentPartPr/>
                <p14:nvPr/>
              </p14:nvContentPartPr>
              <p14:xfrm>
                <a:off x="6170105" y="4980044"/>
                <a:ext cx="69840" cy="46044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8168FDCD-0B82-AC2A-B4E1-B4FCEEB8C32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65785" y="4975724"/>
                  <a:ext cx="784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50291F6C-D855-234C-1761-3A4A76B446C6}"/>
                    </a:ext>
                  </a:extLst>
                </p14:cNvPr>
                <p14:cNvContentPartPr/>
                <p14:nvPr/>
              </p14:nvContentPartPr>
              <p14:xfrm>
                <a:off x="5541185" y="5035124"/>
                <a:ext cx="849960" cy="33804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50291F6C-D855-234C-1761-3A4A76B446C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36865" y="5030804"/>
                  <a:ext cx="8586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C746B1F0-17C6-FFAB-168E-B1AADBDF3521}"/>
                    </a:ext>
                  </a:extLst>
                </p14:cNvPr>
                <p14:cNvContentPartPr/>
                <p14:nvPr/>
              </p14:nvContentPartPr>
              <p14:xfrm>
                <a:off x="6925025" y="5175164"/>
                <a:ext cx="46800" cy="17928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C746B1F0-17C6-FFAB-168E-B1AADBDF352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920705" y="5170844"/>
                  <a:ext cx="55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227471F6-718D-04E1-E9FC-D5C4387D8CC7}"/>
                    </a:ext>
                  </a:extLst>
                </p14:cNvPr>
                <p14:cNvContentPartPr/>
                <p14:nvPr/>
              </p14:nvContentPartPr>
              <p14:xfrm>
                <a:off x="7003865" y="5233124"/>
                <a:ext cx="121320" cy="13032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227471F6-718D-04E1-E9FC-D5C4387D8CC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99545" y="5228804"/>
                  <a:ext cx="129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C5650FEB-1782-F17B-C1A7-E8C7D0E010EA}"/>
                    </a:ext>
                  </a:extLst>
                </p14:cNvPr>
                <p14:cNvContentPartPr/>
                <p14:nvPr/>
              </p14:nvContentPartPr>
              <p14:xfrm>
                <a:off x="7215185" y="5244284"/>
                <a:ext cx="129240" cy="12600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C5650FEB-1782-F17B-C1A7-E8C7D0E010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10865" y="5239964"/>
                  <a:ext cx="137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7790AFE4-F72E-857D-FFA3-1FDE84A4E132}"/>
                    </a:ext>
                  </a:extLst>
                </p14:cNvPr>
                <p14:cNvContentPartPr/>
                <p14:nvPr/>
              </p14:nvContentPartPr>
              <p14:xfrm>
                <a:off x="7376825" y="5283524"/>
                <a:ext cx="286560" cy="11484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7790AFE4-F72E-857D-FFA3-1FDE84A4E13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72505" y="5279204"/>
                  <a:ext cx="295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750F6BD2-B14D-43D8-8275-9EECDC58C188}"/>
                    </a:ext>
                  </a:extLst>
                </p14:cNvPr>
                <p14:cNvContentPartPr/>
                <p14:nvPr/>
              </p14:nvContentPartPr>
              <p14:xfrm>
                <a:off x="7789385" y="5168684"/>
                <a:ext cx="264240" cy="25668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750F6BD2-B14D-43D8-8275-9EECDC58C18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785065" y="5164364"/>
                  <a:ext cx="2728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FF5AFE7D-A3C5-2EEB-1DA1-64FEE675A15B}"/>
                    </a:ext>
                  </a:extLst>
                </p14:cNvPr>
                <p14:cNvContentPartPr/>
                <p14:nvPr/>
              </p14:nvContentPartPr>
              <p14:xfrm>
                <a:off x="8161265" y="5083724"/>
                <a:ext cx="159480" cy="52020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FF5AFE7D-A3C5-2EEB-1DA1-64FEE675A15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56945" y="5079404"/>
                  <a:ext cx="16812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441AEC81-BCE4-9741-8B28-56C0DD0F8910}"/>
                    </a:ext>
                  </a:extLst>
                </p14:cNvPr>
                <p14:cNvContentPartPr/>
                <p14:nvPr/>
              </p14:nvContentPartPr>
              <p14:xfrm>
                <a:off x="8390585" y="5234924"/>
                <a:ext cx="6120" cy="3492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441AEC81-BCE4-9741-8B28-56C0DD0F891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86265" y="5230604"/>
                  <a:ext cx="14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3C447C50-52F6-56B3-70A9-0967ED3BC158}"/>
                    </a:ext>
                  </a:extLst>
                </p14:cNvPr>
                <p14:cNvContentPartPr/>
                <p14:nvPr/>
              </p14:nvContentPartPr>
              <p14:xfrm>
                <a:off x="8432705" y="5254724"/>
                <a:ext cx="79560" cy="12672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3C447C50-52F6-56B3-70A9-0967ED3BC15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428385" y="5250404"/>
                  <a:ext cx="88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2E1BB349-C7F7-8420-2A5F-D418E183C552}"/>
                    </a:ext>
                  </a:extLst>
                </p14:cNvPr>
                <p14:cNvContentPartPr/>
                <p14:nvPr/>
              </p14:nvContentPartPr>
              <p14:xfrm>
                <a:off x="5062025" y="4901204"/>
                <a:ext cx="510480" cy="18360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2E1BB349-C7F7-8420-2A5F-D418E183C55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057705" y="4896884"/>
                  <a:ext cx="519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4E8464BB-6C98-2BE4-3FA2-7362132A0CF9}"/>
                    </a:ext>
                  </a:extLst>
                </p14:cNvPr>
                <p14:cNvContentPartPr/>
                <p14:nvPr/>
              </p14:nvContentPartPr>
              <p14:xfrm>
                <a:off x="5267585" y="5072564"/>
                <a:ext cx="8640" cy="828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4E8464BB-6C98-2BE4-3FA2-7362132A0CF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263265" y="5068244"/>
                  <a:ext cx="172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FB769EF0-FACF-4865-6DCA-CF753BEBB908}"/>
                    </a:ext>
                  </a:extLst>
                </p14:cNvPr>
                <p14:cNvContentPartPr/>
                <p14:nvPr/>
              </p14:nvContentPartPr>
              <p14:xfrm>
                <a:off x="5010185" y="5073644"/>
                <a:ext cx="296280" cy="15732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FB769EF0-FACF-4865-6DCA-CF753BEBB90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005865" y="5069324"/>
                  <a:ext cx="304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51FAFA99-8E52-2355-8CB0-0BCA9BC719C9}"/>
                    </a:ext>
                  </a:extLst>
                </p14:cNvPr>
                <p14:cNvContentPartPr/>
                <p14:nvPr/>
              </p14:nvContentPartPr>
              <p14:xfrm>
                <a:off x="4941785" y="5225204"/>
                <a:ext cx="67320" cy="6372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51FAFA99-8E52-2355-8CB0-0BCA9BC719C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37465" y="5220884"/>
                  <a:ext cx="75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9865DCCD-858C-4CB9-C110-4DB70BA942F2}"/>
                    </a:ext>
                  </a:extLst>
                </p14:cNvPr>
                <p14:cNvContentPartPr/>
                <p14:nvPr/>
              </p14:nvContentPartPr>
              <p14:xfrm>
                <a:off x="4951505" y="5230964"/>
                <a:ext cx="51840" cy="54000"/>
              </p14:xfrm>
            </p:contentPart>
          </mc:Choice>
          <mc:Fallback xmlns=""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9865DCCD-858C-4CB9-C110-4DB70BA942F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47185" y="5226644"/>
                  <a:ext cx="604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Tinta 42">
                  <a:extLst>
                    <a:ext uri="{FF2B5EF4-FFF2-40B4-BE49-F238E27FC236}">
                      <a16:creationId xmlns:a16="http://schemas.microsoft.com/office/drawing/2014/main" id="{9409F081-A70C-35D8-3EE7-AEF800153028}"/>
                    </a:ext>
                  </a:extLst>
                </p14:cNvPr>
                <p14:cNvContentPartPr/>
                <p14:nvPr/>
              </p14:nvContentPartPr>
              <p14:xfrm>
                <a:off x="4936025" y="4874564"/>
                <a:ext cx="131760" cy="50760"/>
              </p14:xfrm>
            </p:contentPart>
          </mc:Choice>
          <mc:Fallback xmlns="">
            <p:pic>
              <p:nvPicPr>
                <p:cNvPr id="43" name="Tinta 42">
                  <a:extLst>
                    <a:ext uri="{FF2B5EF4-FFF2-40B4-BE49-F238E27FC236}">
                      <a16:creationId xmlns:a16="http://schemas.microsoft.com/office/drawing/2014/main" id="{9409F081-A70C-35D8-3EE7-AEF80015302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931705" y="4870244"/>
                  <a:ext cx="140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77382BEC-EC1E-089E-DC0E-B1324464486C}"/>
                    </a:ext>
                  </a:extLst>
                </p14:cNvPr>
                <p14:cNvContentPartPr/>
                <p14:nvPr/>
              </p14:nvContentPartPr>
              <p14:xfrm>
                <a:off x="4111625" y="4628684"/>
                <a:ext cx="499680" cy="1133280"/>
              </p14:xfrm>
            </p:contentPart>
          </mc:Choice>
          <mc:Fallback xmlns=""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77382BEC-EC1E-089E-DC0E-B1324464486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107305" y="4624364"/>
                  <a:ext cx="508320" cy="11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68054243-02EA-B417-6897-321E023891FF}"/>
                    </a:ext>
                  </a:extLst>
                </p14:cNvPr>
                <p14:cNvContentPartPr/>
                <p14:nvPr/>
              </p14:nvContentPartPr>
              <p14:xfrm>
                <a:off x="3809585" y="5925044"/>
                <a:ext cx="150480" cy="158760"/>
              </p14:xfrm>
            </p:contentPart>
          </mc:Choice>
          <mc:Fallback xmlns=""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68054243-02EA-B417-6897-321E023891F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805265" y="5920724"/>
                  <a:ext cx="159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Tinta 45">
                  <a:extLst>
                    <a:ext uri="{FF2B5EF4-FFF2-40B4-BE49-F238E27FC236}">
                      <a16:creationId xmlns:a16="http://schemas.microsoft.com/office/drawing/2014/main" id="{3F2F1E94-4D98-0D20-40AB-D3EDC6EE120B}"/>
                    </a:ext>
                  </a:extLst>
                </p14:cNvPr>
                <p14:cNvContentPartPr/>
                <p14:nvPr/>
              </p14:nvContentPartPr>
              <p14:xfrm>
                <a:off x="3922265" y="6004964"/>
                <a:ext cx="102240" cy="104400"/>
              </p14:xfrm>
            </p:contentPart>
          </mc:Choice>
          <mc:Fallback xmlns="">
            <p:pic>
              <p:nvPicPr>
                <p:cNvPr id="46" name="Tinta 45">
                  <a:extLst>
                    <a:ext uri="{FF2B5EF4-FFF2-40B4-BE49-F238E27FC236}">
                      <a16:creationId xmlns:a16="http://schemas.microsoft.com/office/drawing/2014/main" id="{3F2F1E94-4D98-0D20-40AB-D3EDC6EE120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917945" y="6000644"/>
                  <a:ext cx="110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Tinta 46">
                  <a:extLst>
                    <a:ext uri="{FF2B5EF4-FFF2-40B4-BE49-F238E27FC236}">
                      <a16:creationId xmlns:a16="http://schemas.microsoft.com/office/drawing/2014/main" id="{06060A81-AF91-D28F-6B58-A14C6B92AFAB}"/>
                    </a:ext>
                  </a:extLst>
                </p14:cNvPr>
                <p14:cNvContentPartPr/>
                <p14:nvPr/>
              </p14:nvContentPartPr>
              <p14:xfrm>
                <a:off x="4026305" y="5915324"/>
                <a:ext cx="150840" cy="392760"/>
              </p14:xfrm>
            </p:contentPart>
          </mc:Choice>
          <mc:Fallback xmlns="">
            <p:pic>
              <p:nvPicPr>
                <p:cNvPr id="47" name="Tinta 46">
                  <a:extLst>
                    <a:ext uri="{FF2B5EF4-FFF2-40B4-BE49-F238E27FC236}">
                      <a16:creationId xmlns:a16="http://schemas.microsoft.com/office/drawing/2014/main" id="{06060A81-AF91-D28F-6B58-A14C6B92AFA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021985" y="5911004"/>
                  <a:ext cx="1594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Tinta 47">
                  <a:extLst>
                    <a:ext uri="{FF2B5EF4-FFF2-40B4-BE49-F238E27FC236}">
                      <a16:creationId xmlns:a16="http://schemas.microsoft.com/office/drawing/2014/main" id="{29C47BB2-1D70-DCAC-4197-0F9A2BE4387D}"/>
                    </a:ext>
                  </a:extLst>
                </p14:cNvPr>
                <p14:cNvContentPartPr/>
                <p14:nvPr/>
              </p14:nvContentPartPr>
              <p14:xfrm>
                <a:off x="4212785" y="6005684"/>
                <a:ext cx="161640" cy="96480"/>
              </p14:xfrm>
            </p:contentPart>
          </mc:Choice>
          <mc:Fallback xmlns="">
            <p:pic>
              <p:nvPicPr>
                <p:cNvPr id="48" name="Tinta 47">
                  <a:extLst>
                    <a:ext uri="{FF2B5EF4-FFF2-40B4-BE49-F238E27FC236}">
                      <a16:creationId xmlns:a16="http://schemas.microsoft.com/office/drawing/2014/main" id="{29C47BB2-1D70-DCAC-4197-0F9A2BE4387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208465" y="6001364"/>
                  <a:ext cx="170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Tinta 48">
                  <a:extLst>
                    <a:ext uri="{FF2B5EF4-FFF2-40B4-BE49-F238E27FC236}">
                      <a16:creationId xmlns:a16="http://schemas.microsoft.com/office/drawing/2014/main" id="{ECCAA622-0CE0-ECF8-20E1-1591A6F40F62}"/>
                    </a:ext>
                  </a:extLst>
                </p14:cNvPr>
                <p14:cNvContentPartPr/>
                <p14:nvPr/>
              </p14:nvContentPartPr>
              <p14:xfrm>
                <a:off x="4353185" y="6001004"/>
                <a:ext cx="126000" cy="108720"/>
              </p14:xfrm>
            </p:contentPart>
          </mc:Choice>
          <mc:Fallback xmlns="">
            <p:pic>
              <p:nvPicPr>
                <p:cNvPr id="49" name="Tinta 48">
                  <a:extLst>
                    <a:ext uri="{FF2B5EF4-FFF2-40B4-BE49-F238E27FC236}">
                      <a16:creationId xmlns:a16="http://schemas.microsoft.com/office/drawing/2014/main" id="{ECCAA622-0CE0-ECF8-20E1-1591A6F40F6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348865" y="5996684"/>
                  <a:ext cx="134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Tinta 49">
                  <a:extLst>
                    <a:ext uri="{FF2B5EF4-FFF2-40B4-BE49-F238E27FC236}">
                      <a16:creationId xmlns:a16="http://schemas.microsoft.com/office/drawing/2014/main" id="{CB375E0E-E561-F96F-4754-7F61C92852A2}"/>
                    </a:ext>
                  </a:extLst>
                </p14:cNvPr>
                <p14:cNvContentPartPr/>
                <p14:nvPr/>
              </p14:nvContentPartPr>
              <p14:xfrm>
                <a:off x="4487825" y="5915684"/>
                <a:ext cx="55080" cy="42120"/>
              </p14:xfrm>
            </p:contentPart>
          </mc:Choice>
          <mc:Fallback xmlns="">
            <p:pic>
              <p:nvPicPr>
                <p:cNvPr id="50" name="Tinta 49">
                  <a:extLst>
                    <a:ext uri="{FF2B5EF4-FFF2-40B4-BE49-F238E27FC236}">
                      <a16:creationId xmlns:a16="http://schemas.microsoft.com/office/drawing/2014/main" id="{CB375E0E-E561-F96F-4754-7F61C92852A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483505" y="5911364"/>
                  <a:ext cx="63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44EBD9C2-6638-804E-5AD8-E21E71433F8B}"/>
                    </a:ext>
                  </a:extLst>
                </p14:cNvPr>
                <p14:cNvContentPartPr/>
                <p14:nvPr/>
              </p14:nvContentPartPr>
              <p14:xfrm>
                <a:off x="4511945" y="5986244"/>
                <a:ext cx="273960" cy="158040"/>
              </p14:xfrm>
            </p:contentPart>
          </mc:Choice>
          <mc:Fallback xmlns=""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44EBD9C2-6638-804E-5AD8-E21E71433F8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07625" y="5981924"/>
                  <a:ext cx="282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Tinta 51">
                  <a:extLst>
                    <a:ext uri="{FF2B5EF4-FFF2-40B4-BE49-F238E27FC236}">
                      <a16:creationId xmlns:a16="http://schemas.microsoft.com/office/drawing/2014/main" id="{F219A4C6-D3B4-3F24-EACB-72D149FBCD56}"/>
                    </a:ext>
                  </a:extLst>
                </p14:cNvPr>
                <p14:cNvContentPartPr/>
                <p14:nvPr/>
              </p14:nvContentPartPr>
              <p14:xfrm>
                <a:off x="4836305" y="5856644"/>
                <a:ext cx="45360" cy="268200"/>
              </p14:xfrm>
            </p:contentPart>
          </mc:Choice>
          <mc:Fallback xmlns="">
            <p:pic>
              <p:nvPicPr>
                <p:cNvPr id="52" name="Tinta 51">
                  <a:extLst>
                    <a:ext uri="{FF2B5EF4-FFF2-40B4-BE49-F238E27FC236}">
                      <a16:creationId xmlns:a16="http://schemas.microsoft.com/office/drawing/2014/main" id="{F219A4C6-D3B4-3F24-EACB-72D149FBCD5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31985" y="5852324"/>
                  <a:ext cx="54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721534BD-FDC8-63FA-E2E1-AE3DCFD89E1E}"/>
                    </a:ext>
                  </a:extLst>
                </p14:cNvPr>
                <p14:cNvContentPartPr/>
                <p14:nvPr/>
              </p14:nvContentPartPr>
              <p14:xfrm>
                <a:off x="4829105" y="5932244"/>
                <a:ext cx="105120" cy="1944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721534BD-FDC8-63FA-E2E1-AE3DCFD89E1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24785" y="5927924"/>
                  <a:ext cx="113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Tinta 53">
                  <a:extLst>
                    <a:ext uri="{FF2B5EF4-FFF2-40B4-BE49-F238E27FC236}">
                      <a16:creationId xmlns:a16="http://schemas.microsoft.com/office/drawing/2014/main" id="{01DE2576-8AC4-F33E-CAB5-81B301F05EBF}"/>
                    </a:ext>
                  </a:extLst>
                </p14:cNvPr>
                <p14:cNvContentPartPr/>
                <p14:nvPr/>
              </p14:nvContentPartPr>
              <p14:xfrm>
                <a:off x="4906865" y="5950964"/>
                <a:ext cx="137160" cy="147240"/>
              </p14:xfrm>
            </p:contentPart>
          </mc:Choice>
          <mc:Fallback xmlns="">
            <p:pic>
              <p:nvPicPr>
                <p:cNvPr id="54" name="Tinta 53">
                  <a:extLst>
                    <a:ext uri="{FF2B5EF4-FFF2-40B4-BE49-F238E27FC236}">
                      <a16:creationId xmlns:a16="http://schemas.microsoft.com/office/drawing/2014/main" id="{01DE2576-8AC4-F33E-CAB5-81B301F05EB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902545" y="5946644"/>
                  <a:ext cx="145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Tinta 54">
                  <a:extLst>
                    <a:ext uri="{FF2B5EF4-FFF2-40B4-BE49-F238E27FC236}">
                      <a16:creationId xmlns:a16="http://schemas.microsoft.com/office/drawing/2014/main" id="{039608D2-D3ED-9E06-F96C-8FF052E12ECB}"/>
                    </a:ext>
                  </a:extLst>
                </p14:cNvPr>
                <p14:cNvContentPartPr/>
                <p14:nvPr/>
              </p14:nvContentPartPr>
              <p14:xfrm>
                <a:off x="5117465" y="5897324"/>
                <a:ext cx="75600" cy="183960"/>
              </p14:xfrm>
            </p:contentPart>
          </mc:Choice>
          <mc:Fallback xmlns="">
            <p:pic>
              <p:nvPicPr>
                <p:cNvPr id="55" name="Tinta 54">
                  <a:extLst>
                    <a:ext uri="{FF2B5EF4-FFF2-40B4-BE49-F238E27FC236}">
                      <a16:creationId xmlns:a16="http://schemas.microsoft.com/office/drawing/2014/main" id="{039608D2-D3ED-9E06-F96C-8FF052E12EC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113145" y="5893004"/>
                  <a:ext cx="84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Tinta 55">
                  <a:extLst>
                    <a:ext uri="{FF2B5EF4-FFF2-40B4-BE49-F238E27FC236}">
                      <a16:creationId xmlns:a16="http://schemas.microsoft.com/office/drawing/2014/main" id="{A777DF7E-6C6E-8209-5F77-255B76993E93}"/>
                    </a:ext>
                  </a:extLst>
                </p14:cNvPr>
                <p14:cNvContentPartPr/>
                <p14:nvPr/>
              </p14:nvContentPartPr>
              <p14:xfrm>
                <a:off x="4558385" y="4915964"/>
                <a:ext cx="526320" cy="13320"/>
              </p14:xfrm>
            </p:contentPart>
          </mc:Choice>
          <mc:Fallback xmlns="">
            <p:pic>
              <p:nvPicPr>
                <p:cNvPr id="56" name="Tinta 55">
                  <a:extLst>
                    <a:ext uri="{FF2B5EF4-FFF2-40B4-BE49-F238E27FC236}">
                      <a16:creationId xmlns:a16="http://schemas.microsoft.com/office/drawing/2014/main" id="{A777DF7E-6C6E-8209-5F77-255B76993E9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554065" y="4911644"/>
                  <a:ext cx="534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Tinta 57">
                  <a:extLst>
                    <a:ext uri="{FF2B5EF4-FFF2-40B4-BE49-F238E27FC236}">
                      <a16:creationId xmlns:a16="http://schemas.microsoft.com/office/drawing/2014/main" id="{B4231186-39A5-3E7C-482E-8B9C22A0254E}"/>
                    </a:ext>
                  </a:extLst>
                </p14:cNvPr>
                <p14:cNvContentPartPr/>
                <p14:nvPr/>
              </p14:nvContentPartPr>
              <p14:xfrm>
                <a:off x="4542185" y="5274884"/>
                <a:ext cx="440640" cy="23400"/>
              </p14:xfrm>
            </p:contentPart>
          </mc:Choice>
          <mc:Fallback xmlns="">
            <p:pic>
              <p:nvPicPr>
                <p:cNvPr id="58" name="Tinta 57">
                  <a:extLst>
                    <a:ext uri="{FF2B5EF4-FFF2-40B4-BE49-F238E27FC236}">
                      <a16:creationId xmlns:a16="http://schemas.microsoft.com/office/drawing/2014/main" id="{B4231186-39A5-3E7C-482E-8B9C22A0254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537865" y="5270564"/>
                  <a:ext cx="449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Tinta 58">
                  <a:extLst>
                    <a:ext uri="{FF2B5EF4-FFF2-40B4-BE49-F238E27FC236}">
                      <a16:creationId xmlns:a16="http://schemas.microsoft.com/office/drawing/2014/main" id="{19A1BF5A-716C-969E-8804-946834824080}"/>
                    </a:ext>
                  </a:extLst>
                </p14:cNvPr>
                <p14:cNvContentPartPr/>
                <p14:nvPr/>
              </p14:nvContentPartPr>
              <p14:xfrm>
                <a:off x="4181825" y="4699244"/>
                <a:ext cx="321120" cy="212040"/>
              </p14:xfrm>
            </p:contentPart>
          </mc:Choice>
          <mc:Fallback xmlns="">
            <p:pic>
              <p:nvPicPr>
                <p:cNvPr id="59" name="Tinta 58">
                  <a:extLst>
                    <a:ext uri="{FF2B5EF4-FFF2-40B4-BE49-F238E27FC236}">
                      <a16:creationId xmlns:a16="http://schemas.microsoft.com/office/drawing/2014/main" id="{19A1BF5A-716C-969E-8804-94683482408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177505" y="4694924"/>
                  <a:ext cx="32976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62" name="Agrupar 13361">
            <a:extLst>
              <a:ext uri="{FF2B5EF4-FFF2-40B4-BE49-F238E27FC236}">
                <a16:creationId xmlns:a16="http://schemas.microsoft.com/office/drawing/2014/main" id="{43F7A3BE-5595-410E-C5F9-CC11AB7BDC7C}"/>
              </a:ext>
            </a:extLst>
          </p:cNvPr>
          <p:cNvGrpSpPr/>
          <p:nvPr/>
        </p:nvGrpSpPr>
        <p:grpSpPr>
          <a:xfrm>
            <a:off x="5751785" y="5787524"/>
            <a:ext cx="2889000" cy="965880"/>
            <a:chOff x="5751785" y="5787524"/>
            <a:chExt cx="2889000" cy="96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320" name="Tinta 13319">
                  <a:extLst>
                    <a:ext uri="{FF2B5EF4-FFF2-40B4-BE49-F238E27FC236}">
                      <a16:creationId xmlns:a16="http://schemas.microsoft.com/office/drawing/2014/main" id="{A3050855-5952-D2B8-DCCC-286FEB8ACC73}"/>
                    </a:ext>
                  </a:extLst>
                </p14:cNvPr>
                <p14:cNvContentPartPr/>
                <p14:nvPr/>
              </p14:nvContentPartPr>
              <p14:xfrm>
                <a:off x="7213745" y="5787524"/>
                <a:ext cx="237600" cy="226800"/>
              </p14:xfrm>
            </p:contentPart>
          </mc:Choice>
          <mc:Fallback xmlns="">
            <p:pic>
              <p:nvPicPr>
                <p:cNvPr id="13320" name="Tinta 13319">
                  <a:extLst>
                    <a:ext uri="{FF2B5EF4-FFF2-40B4-BE49-F238E27FC236}">
                      <a16:creationId xmlns:a16="http://schemas.microsoft.com/office/drawing/2014/main" id="{A3050855-5952-D2B8-DCCC-286FEB8ACC7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209425" y="5783204"/>
                  <a:ext cx="2462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321" name="Tinta 13320">
                  <a:extLst>
                    <a:ext uri="{FF2B5EF4-FFF2-40B4-BE49-F238E27FC236}">
                      <a16:creationId xmlns:a16="http://schemas.microsoft.com/office/drawing/2014/main" id="{1589C2B5-FB89-571F-9404-9766C2932270}"/>
                    </a:ext>
                  </a:extLst>
                </p14:cNvPr>
                <p14:cNvContentPartPr/>
                <p14:nvPr/>
              </p14:nvContentPartPr>
              <p14:xfrm>
                <a:off x="7586345" y="5838284"/>
                <a:ext cx="25560" cy="192240"/>
              </p14:xfrm>
            </p:contentPart>
          </mc:Choice>
          <mc:Fallback xmlns="">
            <p:pic>
              <p:nvPicPr>
                <p:cNvPr id="13321" name="Tinta 13320">
                  <a:extLst>
                    <a:ext uri="{FF2B5EF4-FFF2-40B4-BE49-F238E27FC236}">
                      <a16:creationId xmlns:a16="http://schemas.microsoft.com/office/drawing/2014/main" id="{1589C2B5-FB89-571F-9404-9766C293227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582025" y="5833964"/>
                  <a:ext cx="34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3322" name="Tinta 13321">
                  <a:extLst>
                    <a:ext uri="{FF2B5EF4-FFF2-40B4-BE49-F238E27FC236}">
                      <a16:creationId xmlns:a16="http://schemas.microsoft.com/office/drawing/2014/main" id="{F59FB9A4-A4D6-3D70-04B2-60BEE55A455D}"/>
                    </a:ext>
                  </a:extLst>
                </p14:cNvPr>
                <p14:cNvContentPartPr/>
                <p14:nvPr/>
              </p14:nvContentPartPr>
              <p14:xfrm>
                <a:off x="7675625" y="5856644"/>
                <a:ext cx="104400" cy="153360"/>
              </p14:xfrm>
            </p:contentPart>
          </mc:Choice>
          <mc:Fallback xmlns="">
            <p:pic>
              <p:nvPicPr>
                <p:cNvPr id="13322" name="Tinta 13321">
                  <a:extLst>
                    <a:ext uri="{FF2B5EF4-FFF2-40B4-BE49-F238E27FC236}">
                      <a16:creationId xmlns:a16="http://schemas.microsoft.com/office/drawing/2014/main" id="{F59FB9A4-A4D6-3D70-04B2-60BEE55A455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671305" y="5852324"/>
                  <a:ext cx="113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3323" name="Tinta 13322">
                  <a:extLst>
                    <a:ext uri="{FF2B5EF4-FFF2-40B4-BE49-F238E27FC236}">
                      <a16:creationId xmlns:a16="http://schemas.microsoft.com/office/drawing/2014/main" id="{2BFFA5F3-C8C8-4D62-0D32-CD28734F4A0B}"/>
                    </a:ext>
                  </a:extLst>
                </p14:cNvPr>
                <p14:cNvContentPartPr/>
                <p14:nvPr/>
              </p14:nvContentPartPr>
              <p14:xfrm>
                <a:off x="7825025" y="5871404"/>
                <a:ext cx="143280" cy="139680"/>
              </p14:xfrm>
            </p:contentPart>
          </mc:Choice>
          <mc:Fallback xmlns="">
            <p:pic>
              <p:nvPicPr>
                <p:cNvPr id="13323" name="Tinta 13322">
                  <a:extLst>
                    <a:ext uri="{FF2B5EF4-FFF2-40B4-BE49-F238E27FC236}">
                      <a16:creationId xmlns:a16="http://schemas.microsoft.com/office/drawing/2014/main" id="{2BFFA5F3-C8C8-4D62-0D32-CD28734F4A0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20705" y="5867084"/>
                  <a:ext cx="151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3324" name="Tinta 13323">
                  <a:extLst>
                    <a:ext uri="{FF2B5EF4-FFF2-40B4-BE49-F238E27FC236}">
                      <a16:creationId xmlns:a16="http://schemas.microsoft.com/office/drawing/2014/main" id="{6FBB3E1B-6F54-43D2-A832-9A5C39D041BD}"/>
                    </a:ext>
                  </a:extLst>
                </p14:cNvPr>
                <p14:cNvContentPartPr/>
                <p14:nvPr/>
              </p14:nvContentPartPr>
              <p14:xfrm>
                <a:off x="7983065" y="5896244"/>
                <a:ext cx="269280" cy="111960"/>
              </p14:xfrm>
            </p:contentPart>
          </mc:Choice>
          <mc:Fallback xmlns="">
            <p:pic>
              <p:nvPicPr>
                <p:cNvPr id="13324" name="Tinta 13323">
                  <a:extLst>
                    <a:ext uri="{FF2B5EF4-FFF2-40B4-BE49-F238E27FC236}">
                      <a16:creationId xmlns:a16="http://schemas.microsoft.com/office/drawing/2014/main" id="{6FBB3E1B-6F54-43D2-A832-9A5C39D041B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978745" y="5891924"/>
                  <a:ext cx="277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327" name="Tinta 13326">
                  <a:extLst>
                    <a:ext uri="{FF2B5EF4-FFF2-40B4-BE49-F238E27FC236}">
                      <a16:creationId xmlns:a16="http://schemas.microsoft.com/office/drawing/2014/main" id="{F036E926-4081-BB43-E318-ADAD3115A8CA}"/>
                    </a:ext>
                  </a:extLst>
                </p14:cNvPr>
                <p14:cNvContentPartPr/>
                <p14:nvPr/>
              </p14:nvContentPartPr>
              <p14:xfrm>
                <a:off x="7137425" y="6103244"/>
                <a:ext cx="242280" cy="327960"/>
              </p14:xfrm>
            </p:contentPart>
          </mc:Choice>
          <mc:Fallback xmlns="">
            <p:pic>
              <p:nvPicPr>
                <p:cNvPr id="13327" name="Tinta 13326">
                  <a:extLst>
                    <a:ext uri="{FF2B5EF4-FFF2-40B4-BE49-F238E27FC236}">
                      <a16:creationId xmlns:a16="http://schemas.microsoft.com/office/drawing/2014/main" id="{F036E926-4081-BB43-E318-ADAD3115A8C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33105" y="6098924"/>
                  <a:ext cx="2509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329" name="Tinta 13328">
                  <a:extLst>
                    <a:ext uri="{FF2B5EF4-FFF2-40B4-BE49-F238E27FC236}">
                      <a16:creationId xmlns:a16="http://schemas.microsoft.com/office/drawing/2014/main" id="{7C5D5555-08DA-AD43-3DA3-C8D58E2232F9}"/>
                    </a:ext>
                  </a:extLst>
                </p14:cNvPr>
                <p14:cNvContentPartPr/>
                <p14:nvPr/>
              </p14:nvContentPartPr>
              <p14:xfrm>
                <a:off x="7648985" y="6185684"/>
                <a:ext cx="18000" cy="164160"/>
              </p14:xfrm>
            </p:contentPart>
          </mc:Choice>
          <mc:Fallback xmlns="">
            <p:pic>
              <p:nvPicPr>
                <p:cNvPr id="13329" name="Tinta 13328">
                  <a:extLst>
                    <a:ext uri="{FF2B5EF4-FFF2-40B4-BE49-F238E27FC236}">
                      <a16:creationId xmlns:a16="http://schemas.microsoft.com/office/drawing/2014/main" id="{7C5D5555-08DA-AD43-3DA3-C8D58E2232F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644665" y="6181364"/>
                  <a:ext cx="266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330" name="Tinta 13329">
                  <a:extLst>
                    <a:ext uri="{FF2B5EF4-FFF2-40B4-BE49-F238E27FC236}">
                      <a16:creationId xmlns:a16="http://schemas.microsoft.com/office/drawing/2014/main" id="{48809D37-D378-8342-0C44-077861D5D385}"/>
                    </a:ext>
                  </a:extLst>
                </p14:cNvPr>
                <p14:cNvContentPartPr/>
                <p14:nvPr/>
              </p14:nvContentPartPr>
              <p14:xfrm>
                <a:off x="7738985" y="6237524"/>
                <a:ext cx="99360" cy="130320"/>
              </p14:xfrm>
            </p:contentPart>
          </mc:Choice>
          <mc:Fallback xmlns="">
            <p:pic>
              <p:nvPicPr>
                <p:cNvPr id="13330" name="Tinta 13329">
                  <a:extLst>
                    <a:ext uri="{FF2B5EF4-FFF2-40B4-BE49-F238E27FC236}">
                      <a16:creationId xmlns:a16="http://schemas.microsoft.com/office/drawing/2014/main" id="{48809D37-D378-8342-0C44-077861D5D38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34665" y="6233204"/>
                  <a:ext cx="108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331" name="Tinta 13330">
                  <a:extLst>
                    <a:ext uri="{FF2B5EF4-FFF2-40B4-BE49-F238E27FC236}">
                      <a16:creationId xmlns:a16="http://schemas.microsoft.com/office/drawing/2014/main" id="{BEA250A3-6B3E-CEEF-ABDE-1C0C8D6316F3}"/>
                    </a:ext>
                  </a:extLst>
                </p14:cNvPr>
                <p14:cNvContentPartPr/>
                <p14:nvPr/>
              </p14:nvContentPartPr>
              <p14:xfrm>
                <a:off x="7899545" y="6254444"/>
                <a:ext cx="131040" cy="132840"/>
              </p14:xfrm>
            </p:contentPart>
          </mc:Choice>
          <mc:Fallback xmlns="">
            <p:pic>
              <p:nvPicPr>
                <p:cNvPr id="13331" name="Tinta 13330">
                  <a:extLst>
                    <a:ext uri="{FF2B5EF4-FFF2-40B4-BE49-F238E27FC236}">
                      <a16:creationId xmlns:a16="http://schemas.microsoft.com/office/drawing/2014/main" id="{BEA250A3-6B3E-CEEF-ABDE-1C0C8D6316F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895225" y="6250124"/>
                  <a:ext cx="139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332" name="Tinta 13331">
                  <a:extLst>
                    <a:ext uri="{FF2B5EF4-FFF2-40B4-BE49-F238E27FC236}">
                      <a16:creationId xmlns:a16="http://schemas.microsoft.com/office/drawing/2014/main" id="{3764527F-B4F2-CD54-78A7-12175A8FACF0}"/>
                    </a:ext>
                  </a:extLst>
                </p14:cNvPr>
                <p14:cNvContentPartPr/>
                <p14:nvPr/>
              </p14:nvContentPartPr>
              <p14:xfrm>
                <a:off x="8086025" y="6251204"/>
                <a:ext cx="107280" cy="131400"/>
              </p14:xfrm>
            </p:contentPart>
          </mc:Choice>
          <mc:Fallback xmlns="">
            <p:pic>
              <p:nvPicPr>
                <p:cNvPr id="13332" name="Tinta 13331">
                  <a:extLst>
                    <a:ext uri="{FF2B5EF4-FFF2-40B4-BE49-F238E27FC236}">
                      <a16:creationId xmlns:a16="http://schemas.microsoft.com/office/drawing/2014/main" id="{3764527F-B4F2-CD54-78A7-12175A8FACF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081705" y="6246884"/>
                  <a:ext cx="115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333" name="Tinta 13332">
                  <a:extLst>
                    <a:ext uri="{FF2B5EF4-FFF2-40B4-BE49-F238E27FC236}">
                      <a16:creationId xmlns:a16="http://schemas.microsoft.com/office/drawing/2014/main" id="{B1F6E93B-5508-B8F6-C324-DD1E58A0AE1D}"/>
                    </a:ext>
                  </a:extLst>
                </p14:cNvPr>
                <p14:cNvContentPartPr/>
                <p14:nvPr/>
              </p14:nvContentPartPr>
              <p14:xfrm>
                <a:off x="8285825" y="6284684"/>
                <a:ext cx="354960" cy="109800"/>
              </p14:xfrm>
            </p:contentPart>
          </mc:Choice>
          <mc:Fallback xmlns="">
            <p:pic>
              <p:nvPicPr>
                <p:cNvPr id="13333" name="Tinta 13332">
                  <a:extLst>
                    <a:ext uri="{FF2B5EF4-FFF2-40B4-BE49-F238E27FC236}">
                      <a16:creationId xmlns:a16="http://schemas.microsoft.com/office/drawing/2014/main" id="{B1F6E93B-5508-B8F6-C324-DD1E58A0AE1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281505" y="6280364"/>
                  <a:ext cx="363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351C3904-D309-8CB3-3FF5-82AA95A0C07F}"/>
                    </a:ext>
                  </a:extLst>
                </p14:cNvPr>
                <p14:cNvContentPartPr/>
                <p14:nvPr/>
              </p14:nvContentPartPr>
              <p14:xfrm>
                <a:off x="5987945" y="5804804"/>
                <a:ext cx="102240" cy="181080"/>
              </p14:xfrm>
            </p:contentPart>
          </mc:Choice>
          <mc:Fallback xmlns=""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351C3904-D309-8CB3-3FF5-82AA95A0C07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983625" y="5800484"/>
                  <a:ext cx="110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2" name="Tinta 61">
                  <a:extLst>
                    <a:ext uri="{FF2B5EF4-FFF2-40B4-BE49-F238E27FC236}">
                      <a16:creationId xmlns:a16="http://schemas.microsoft.com/office/drawing/2014/main" id="{BA2D5D80-2471-A94D-6875-6B1166C16348}"/>
                    </a:ext>
                  </a:extLst>
                </p14:cNvPr>
                <p14:cNvContentPartPr/>
                <p14:nvPr/>
              </p14:nvContentPartPr>
              <p14:xfrm>
                <a:off x="6173705" y="5865644"/>
                <a:ext cx="101520" cy="151200"/>
              </p14:xfrm>
            </p:contentPart>
          </mc:Choice>
          <mc:Fallback xmlns="">
            <p:pic>
              <p:nvPicPr>
                <p:cNvPr id="62" name="Tinta 61">
                  <a:extLst>
                    <a:ext uri="{FF2B5EF4-FFF2-40B4-BE49-F238E27FC236}">
                      <a16:creationId xmlns:a16="http://schemas.microsoft.com/office/drawing/2014/main" id="{BA2D5D80-2471-A94D-6875-6B1166C1634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169385" y="5861324"/>
                  <a:ext cx="110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800AA289-995D-EB78-A7A2-F570FF6B4D3A}"/>
                    </a:ext>
                  </a:extLst>
                </p14:cNvPr>
                <p14:cNvContentPartPr/>
                <p14:nvPr/>
              </p14:nvContentPartPr>
              <p14:xfrm>
                <a:off x="6210065" y="5845484"/>
                <a:ext cx="108000" cy="12240"/>
              </p14:xfrm>
            </p:contentPart>
          </mc:Choice>
          <mc:Fallback xmlns=""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800AA289-995D-EB78-A7A2-F570FF6B4D3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205745" y="5841164"/>
                  <a:ext cx="1166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3312" name="Tinta 13311">
                  <a:extLst>
                    <a:ext uri="{FF2B5EF4-FFF2-40B4-BE49-F238E27FC236}">
                      <a16:creationId xmlns:a16="http://schemas.microsoft.com/office/drawing/2014/main" id="{38930859-95E3-59FB-1394-816BCABA9E7A}"/>
                    </a:ext>
                  </a:extLst>
                </p14:cNvPr>
                <p14:cNvContentPartPr/>
                <p14:nvPr/>
              </p14:nvContentPartPr>
              <p14:xfrm>
                <a:off x="6349745" y="5842604"/>
                <a:ext cx="117360" cy="136080"/>
              </p14:xfrm>
            </p:contentPart>
          </mc:Choice>
          <mc:Fallback xmlns="">
            <p:pic>
              <p:nvPicPr>
                <p:cNvPr id="13312" name="Tinta 13311">
                  <a:extLst>
                    <a:ext uri="{FF2B5EF4-FFF2-40B4-BE49-F238E27FC236}">
                      <a16:creationId xmlns:a16="http://schemas.microsoft.com/office/drawing/2014/main" id="{38930859-95E3-59FB-1394-816BCABA9E7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345425" y="5838284"/>
                  <a:ext cx="126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313" name="Tinta 13312">
                  <a:extLst>
                    <a:ext uri="{FF2B5EF4-FFF2-40B4-BE49-F238E27FC236}">
                      <a16:creationId xmlns:a16="http://schemas.microsoft.com/office/drawing/2014/main" id="{86214718-B797-D390-5256-0BA19F83A5D8}"/>
                    </a:ext>
                  </a:extLst>
                </p14:cNvPr>
                <p14:cNvContentPartPr/>
                <p14:nvPr/>
              </p14:nvContentPartPr>
              <p14:xfrm>
                <a:off x="6481145" y="5858804"/>
                <a:ext cx="129960" cy="115920"/>
              </p14:xfrm>
            </p:contentPart>
          </mc:Choice>
          <mc:Fallback xmlns="">
            <p:pic>
              <p:nvPicPr>
                <p:cNvPr id="13313" name="Tinta 13312">
                  <a:extLst>
                    <a:ext uri="{FF2B5EF4-FFF2-40B4-BE49-F238E27FC236}">
                      <a16:creationId xmlns:a16="http://schemas.microsoft.com/office/drawing/2014/main" id="{86214718-B797-D390-5256-0BA19F83A5D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476825" y="5854484"/>
                  <a:ext cx="138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3315" name="Tinta 13314">
                  <a:extLst>
                    <a:ext uri="{FF2B5EF4-FFF2-40B4-BE49-F238E27FC236}">
                      <a16:creationId xmlns:a16="http://schemas.microsoft.com/office/drawing/2014/main" id="{AA50E312-ADA9-E04D-A719-8897C4425669}"/>
                    </a:ext>
                  </a:extLst>
                </p14:cNvPr>
                <p14:cNvContentPartPr/>
                <p14:nvPr/>
              </p14:nvContentPartPr>
              <p14:xfrm>
                <a:off x="6638105" y="5794004"/>
                <a:ext cx="121680" cy="268560"/>
              </p14:xfrm>
            </p:contentPart>
          </mc:Choice>
          <mc:Fallback xmlns="">
            <p:pic>
              <p:nvPicPr>
                <p:cNvPr id="13315" name="Tinta 13314">
                  <a:extLst>
                    <a:ext uri="{FF2B5EF4-FFF2-40B4-BE49-F238E27FC236}">
                      <a16:creationId xmlns:a16="http://schemas.microsoft.com/office/drawing/2014/main" id="{AA50E312-ADA9-E04D-A719-8897C442566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633785" y="5789684"/>
                  <a:ext cx="1303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316" name="Tinta 13315">
                  <a:extLst>
                    <a:ext uri="{FF2B5EF4-FFF2-40B4-BE49-F238E27FC236}">
                      <a16:creationId xmlns:a16="http://schemas.microsoft.com/office/drawing/2014/main" id="{14BC3914-ED5D-A44C-6D8A-93E994649E0B}"/>
                    </a:ext>
                  </a:extLst>
                </p14:cNvPr>
                <p14:cNvContentPartPr/>
                <p14:nvPr/>
              </p14:nvContentPartPr>
              <p14:xfrm>
                <a:off x="6843305" y="5791124"/>
                <a:ext cx="41760" cy="192240"/>
              </p14:xfrm>
            </p:contentPart>
          </mc:Choice>
          <mc:Fallback xmlns="">
            <p:pic>
              <p:nvPicPr>
                <p:cNvPr id="13316" name="Tinta 13315">
                  <a:extLst>
                    <a:ext uri="{FF2B5EF4-FFF2-40B4-BE49-F238E27FC236}">
                      <a16:creationId xmlns:a16="http://schemas.microsoft.com/office/drawing/2014/main" id="{14BC3914-ED5D-A44C-6D8A-93E994649E0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838985" y="5786804"/>
                  <a:ext cx="50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317" name="Tinta 13316">
                  <a:extLst>
                    <a:ext uri="{FF2B5EF4-FFF2-40B4-BE49-F238E27FC236}">
                      <a16:creationId xmlns:a16="http://schemas.microsoft.com/office/drawing/2014/main" id="{1C0DB6F8-6776-1BDB-8CB9-3309D9845B31}"/>
                    </a:ext>
                  </a:extLst>
                </p14:cNvPr>
                <p14:cNvContentPartPr/>
                <p14:nvPr/>
              </p14:nvContentPartPr>
              <p14:xfrm>
                <a:off x="6877145" y="5793284"/>
                <a:ext cx="93960" cy="11520"/>
              </p14:xfrm>
            </p:contentPart>
          </mc:Choice>
          <mc:Fallback xmlns="">
            <p:pic>
              <p:nvPicPr>
                <p:cNvPr id="13317" name="Tinta 13316">
                  <a:extLst>
                    <a:ext uri="{FF2B5EF4-FFF2-40B4-BE49-F238E27FC236}">
                      <a16:creationId xmlns:a16="http://schemas.microsoft.com/office/drawing/2014/main" id="{1C0DB6F8-6776-1BDB-8CB9-3309D9845B3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72825" y="5788964"/>
                  <a:ext cx="102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3318" name="Tinta 13317">
                  <a:extLst>
                    <a:ext uri="{FF2B5EF4-FFF2-40B4-BE49-F238E27FC236}">
                      <a16:creationId xmlns:a16="http://schemas.microsoft.com/office/drawing/2014/main" id="{D11FA004-1195-4718-ECD7-85653A7FD590}"/>
                    </a:ext>
                  </a:extLst>
                </p14:cNvPr>
                <p14:cNvContentPartPr/>
                <p14:nvPr/>
              </p14:nvContentPartPr>
              <p14:xfrm>
                <a:off x="6854105" y="5882204"/>
                <a:ext cx="114480" cy="6120"/>
              </p14:xfrm>
            </p:contentPart>
          </mc:Choice>
          <mc:Fallback xmlns="">
            <p:pic>
              <p:nvPicPr>
                <p:cNvPr id="13318" name="Tinta 13317">
                  <a:extLst>
                    <a:ext uri="{FF2B5EF4-FFF2-40B4-BE49-F238E27FC236}">
                      <a16:creationId xmlns:a16="http://schemas.microsoft.com/office/drawing/2014/main" id="{D11FA004-1195-4718-ECD7-85653A7FD59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849785" y="5877884"/>
                  <a:ext cx="12312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334" name="Tinta 13333">
                  <a:extLst>
                    <a:ext uri="{FF2B5EF4-FFF2-40B4-BE49-F238E27FC236}">
                      <a16:creationId xmlns:a16="http://schemas.microsoft.com/office/drawing/2014/main" id="{1C2AF1B1-0E43-58DC-B1DC-719A9B764FCC}"/>
                    </a:ext>
                  </a:extLst>
                </p14:cNvPr>
                <p14:cNvContentPartPr/>
                <p14:nvPr/>
              </p14:nvContentPartPr>
              <p14:xfrm>
                <a:off x="5751785" y="6098564"/>
                <a:ext cx="119880" cy="264240"/>
              </p14:xfrm>
            </p:contentPart>
          </mc:Choice>
          <mc:Fallback xmlns="">
            <p:pic>
              <p:nvPicPr>
                <p:cNvPr id="13334" name="Tinta 13333">
                  <a:extLst>
                    <a:ext uri="{FF2B5EF4-FFF2-40B4-BE49-F238E27FC236}">
                      <a16:creationId xmlns:a16="http://schemas.microsoft.com/office/drawing/2014/main" id="{1C2AF1B1-0E43-58DC-B1DC-719A9B764FC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47465" y="6094244"/>
                  <a:ext cx="1285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335" name="Tinta 13334">
                  <a:extLst>
                    <a:ext uri="{FF2B5EF4-FFF2-40B4-BE49-F238E27FC236}">
                      <a16:creationId xmlns:a16="http://schemas.microsoft.com/office/drawing/2014/main" id="{466388D1-A60D-C4AD-742E-CA83BEB55BD1}"/>
                    </a:ext>
                  </a:extLst>
                </p14:cNvPr>
                <p14:cNvContentPartPr/>
                <p14:nvPr/>
              </p14:nvContentPartPr>
              <p14:xfrm>
                <a:off x="5921705" y="6203684"/>
                <a:ext cx="70920" cy="161280"/>
              </p14:xfrm>
            </p:contentPart>
          </mc:Choice>
          <mc:Fallback xmlns="">
            <p:pic>
              <p:nvPicPr>
                <p:cNvPr id="13335" name="Tinta 13334">
                  <a:extLst>
                    <a:ext uri="{FF2B5EF4-FFF2-40B4-BE49-F238E27FC236}">
                      <a16:creationId xmlns:a16="http://schemas.microsoft.com/office/drawing/2014/main" id="{466388D1-A60D-C4AD-742E-CA83BEB55BD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917385" y="6199364"/>
                  <a:ext cx="79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336" name="Tinta 13335">
                  <a:extLst>
                    <a:ext uri="{FF2B5EF4-FFF2-40B4-BE49-F238E27FC236}">
                      <a16:creationId xmlns:a16="http://schemas.microsoft.com/office/drawing/2014/main" id="{E0632BAD-E42F-3FF4-D03C-B31983B2DE22}"/>
                    </a:ext>
                  </a:extLst>
                </p14:cNvPr>
                <p14:cNvContentPartPr/>
                <p14:nvPr/>
              </p14:nvContentPartPr>
              <p14:xfrm>
                <a:off x="5921705" y="6140324"/>
                <a:ext cx="118440" cy="22680"/>
              </p14:xfrm>
            </p:contentPart>
          </mc:Choice>
          <mc:Fallback xmlns="">
            <p:pic>
              <p:nvPicPr>
                <p:cNvPr id="13336" name="Tinta 13335">
                  <a:extLst>
                    <a:ext uri="{FF2B5EF4-FFF2-40B4-BE49-F238E27FC236}">
                      <a16:creationId xmlns:a16="http://schemas.microsoft.com/office/drawing/2014/main" id="{E0632BAD-E42F-3FF4-D03C-B31983B2DE2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917385" y="6136004"/>
                  <a:ext cx="1270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337" name="Tinta 13336">
                  <a:extLst>
                    <a:ext uri="{FF2B5EF4-FFF2-40B4-BE49-F238E27FC236}">
                      <a16:creationId xmlns:a16="http://schemas.microsoft.com/office/drawing/2014/main" id="{9BACF491-F3B8-DCF8-62E0-914C99E3C7A9}"/>
                    </a:ext>
                  </a:extLst>
                </p14:cNvPr>
                <p14:cNvContentPartPr/>
                <p14:nvPr/>
              </p14:nvContentPartPr>
              <p14:xfrm>
                <a:off x="6054545" y="6321404"/>
                <a:ext cx="12240" cy="9360"/>
              </p14:xfrm>
            </p:contentPart>
          </mc:Choice>
          <mc:Fallback xmlns="">
            <p:pic>
              <p:nvPicPr>
                <p:cNvPr id="13337" name="Tinta 13336">
                  <a:extLst>
                    <a:ext uri="{FF2B5EF4-FFF2-40B4-BE49-F238E27FC236}">
                      <a16:creationId xmlns:a16="http://schemas.microsoft.com/office/drawing/2014/main" id="{9BACF491-F3B8-DCF8-62E0-914C99E3C7A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050225" y="6317084"/>
                  <a:ext cx="2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338" name="Tinta 13337">
                  <a:extLst>
                    <a:ext uri="{FF2B5EF4-FFF2-40B4-BE49-F238E27FC236}">
                      <a16:creationId xmlns:a16="http://schemas.microsoft.com/office/drawing/2014/main" id="{2B0D92B5-1F01-4174-AB80-941C13CFD7E9}"/>
                    </a:ext>
                  </a:extLst>
                </p14:cNvPr>
                <p14:cNvContentPartPr/>
                <p14:nvPr/>
              </p14:nvContentPartPr>
              <p14:xfrm>
                <a:off x="6121865" y="6232844"/>
                <a:ext cx="86760" cy="142920"/>
              </p14:xfrm>
            </p:contentPart>
          </mc:Choice>
          <mc:Fallback xmlns="">
            <p:pic>
              <p:nvPicPr>
                <p:cNvPr id="13338" name="Tinta 13337">
                  <a:extLst>
                    <a:ext uri="{FF2B5EF4-FFF2-40B4-BE49-F238E27FC236}">
                      <a16:creationId xmlns:a16="http://schemas.microsoft.com/office/drawing/2014/main" id="{2B0D92B5-1F01-4174-AB80-941C13CFD7E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117545" y="6228524"/>
                  <a:ext cx="95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339" name="Tinta 13338">
                  <a:extLst>
                    <a:ext uri="{FF2B5EF4-FFF2-40B4-BE49-F238E27FC236}">
                      <a16:creationId xmlns:a16="http://schemas.microsoft.com/office/drawing/2014/main" id="{B04B4110-E09B-F4C6-74B0-FD2DFBD73019}"/>
                    </a:ext>
                  </a:extLst>
                </p14:cNvPr>
                <p14:cNvContentPartPr/>
                <p14:nvPr/>
              </p14:nvContentPartPr>
              <p14:xfrm>
                <a:off x="6260105" y="6233204"/>
                <a:ext cx="113400" cy="124920"/>
              </p14:xfrm>
            </p:contentPart>
          </mc:Choice>
          <mc:Fallback xmlns="">
            <p:pic>
              <p:nvPicPr>
                <p:cNvPr id="13339" name="Tinta 13338">
                  <a:extLst>
                    <a:ext uri="{FF2B5EF4-FFF2-40B4-BE49-F238E27FC236}">
                      <a16:creationId xmlns:a16="http://schemas.microsoft.com/office/drawing/2014/main" id="{B04B4110-E09B-F4C6-74B0-FD2DFBD7301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255785" y="6228884"/>
                  <a:ext cx="122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340" name="Tinta 13339">
                  <a:extLst>
                    <a:ext uri="{FF2B5EF4-FFF2-40B4-BE49-F238E27FC236}">
                      <a16:creationId xmlns:a16="http://schemas.microsoft.com/office/drawing/2014/main" id="{EE4D76B7-98AA-51F8-2F73-4B49342E34FA}"/>
                    </a:ext>
                  </a:extLst>
                </p14:cNvPr>
                <p14:cNvContentPartPr/>
                <p14:nvPr/>
              </p14:nvContentPartPr>
              <p14:xfrm>
                <a:off x="6429665" y="6224924"/>
                <a:ext cx="100080" cy="145800"/>
              </p14:xfrm>
            </p:contentPart>
          </mc:Choice>
          <mc:Fallback xmlns="">
            <p:pic>
              <p:nvPicPr>
                <p:cNvPr id="13340" name="Tinta 13339">
                  <a:extLst>
                    <a:ext uri="{FF2B5EF4-FFF2-40B4-BE49-F238E27FC236}">
                      <a16:creationId xmlns:a16="http://schemas.microsoft.com/office/drawing/2014/main" id="{EE4D76B7-98AA-51F8-2F73-4B49342E34F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425345" y="6220604"/>
                  <a:ext cx="108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341" name="Tinta 13340">
                  <a:extLst>
                    <a:ext uri="{FF2B5EF4-FFF2-40B4-BE49-F238E27FC236}">
                      <a16:creationId xmlns:a16="http://schemas.microsoft.com/office/drawing/2014/main" id="{36482C85-9375-E7C5-43F7-A62A0AE3521B}"/>
                    </a:ext>
                  </a:extLst>
                </p14:cNvPr>
                <p14:cNvContentPartPr/>
                <p14:nvPr/>
              </p14:nvContentPartPr>
              <p14:xfrm>
                <a:off x="6561425" y="6191804"/>
                <a:ext cx="189000" cy="346320"/>
              </p14:xfrm>
            </p:contentPart>
          </mc:Choice>
          <mc:Fallback xmlns="">
            <p:pic>
              <p:nvPicPr>
                <p:cNvPr id="13341" name="Tinta 13340">
                  <a:extLst>
                    <a:ext uri="{FF2B5EF4-FFF2-40B4-BE49-F238E27FC236}">
                      <a16:creationId xmlns:a16="http://schemas.microsoft.com/office/drawing/2014/main" id="{36482C85-9375-E7C5-43F7-A62A0AE3521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557105" y="6187484"/>
                  <a:ext cx="1976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342" name="Tinta 13341">
                  <a:extLst>
                    <a:ext uri="{FF2B5EF4-FFF2-40B4-BE49-F238E27FC236}">
                      <a16:creationId xmlns:a16="http://schemas.microsoft.com/office/drawing/2014/main" id="{377554B3-4F85-110E-9D60-ACB92992D8F9}"/>
                    </a:ext>
                  </a:extLst>
                </p14:cNvPr>
                <p14:cNvContentPartPr/>
                <p14:nvPr/>
              </p14:nvContentPartPr>
              <p14:xfrm>
                <a:off x="6827825" y="6188924"/>
                <a:ext cx="50400" cy="200160"/>
              </p14:xfrm>
            </p:contentPart>
          </mc:Choice>
          <mc:Fallback xmlns="">
            <p:pic>
              <p:nvPicPr>
                <p:cNvPr id="13342" name="Tinta 13341">
                  <a:extLst>
                    <a:ext uri="{FF2B5EF4-FFF2-40B4-BE49-F238E27FC236}">
                      <a16:creationId xmlns:a16="http://schemas.microsoft.com/office/drawing/2014/main" id="{377554B3-4F85-110E-9D60-ACB92992D8F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823505" y="6184604"/>
                  <a:ext cx="59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343" name="Tinta 13342">
                  <a:extLst>
                    <a:ext uri="{FF2B5EF4-FFF2-40B4-BE49-F238E27FC236}">
                      <a16:creationId xmlns:a16="http://schemas.microsoft.com/office/drawing/2014/main" id="{E96E519B-14F4-9C72-B83F-EBDFDB8CDAEE}"/>
                    </a:ext>
                  </a:extLst>
                </p14:cNvPr>
                <p14:cNvContentPartPr/>
                <p14:nvPr/>
              </p14:nvContentPartPr>
              <p14:xfrm>
                <a:off x="6853385" y="6187484"/>
                <a:ext cx="110880" cy="91440"/>
              </p14:xfrm>
            </p:contentPart>
          </mc:Choice>
          <mc:Fallback xmlns="">
            <p:pic>
              <p:nvPicPr>
                <p:cNvPr id="13343" name="Tinta 13342">
                  <a:extLst>
                    <a:ext uri="{FF2B5EF4-FFF2-40B4-BE49-F238E27FC236}">
                      <a16:creationId xmlns:a16="http://schemas.microsoft.com/office/drawing/2014/main" id="{E96E519B-14F4-9C72-B83F-EBDFDB8CDAE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849065" y="6183164"/>
                  <a:ext cx="119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346" name="Tinta 13345">
                  <a:extLst>
                    <a:ext uri="{FF2B5EF4-FFF2-40B4-BE49-F238E27FC236}">
                      <a16:creationId xmlns:a16="http://schemas.microsoft.com/office/drawing/2014/main" id="{DE106CCF-2E54-034D-33FC-976F52BF5E59}"/>
                    </a:ext>
                  </a:extLst>
                </p14:cNvPr>
                <p14:cNvContentPartPr/>
                <p14:nvPr/>
              </p14:nvContentPartPr>
              <p14:xfrm>
                <a:off x="6069305" y="6521924"/>
                <a:ext cx="122400" cy="204480"/>
              </p14:xfrm>
            </p:contentPart>
          </mc:Choice>
          <mc:Fallback xmlns="">
            <p:pic>
              <p:nvPicPr>
                <p:cNvPr id="13346" name="Tinta 13345">
                  <a:extLst>
                    <a:ext uri="{FF2B5EF4-FFF2-40B4-BE49-F238E27FC236}">
                      <a16:creationId xmlns:a16="http://schemas.microsoft.com/office/drawing/2014/main" id="{DE106CCF-2E54-034D-33FC-976F52BF5E5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064985" y="6517604"/>
                  <a:ext cx="1310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347" name="Tinta 13346">
                  <a:extLst>
                    <a:ext uri="{FF2B5EF4-FFF2-40B4-BE49-F238E27FC236}">
                      <a16:creationId xmlns:a16="http://schemas.microsoft.com/office/drawing/2014/main" id="{4ABE4C4F-C46D-588A-7BAD-A0020ED1E2CC}"/>
                    </a:ext>
                  </a:extLst>
                </p14:cNvPr>
                <p14:cNvContentPartPr/>
                <p14:nvPr/>
              </p14:nvContentPartPr>
              <p14:xfrm>
                <a:off x="6264065" y="6592484"/>
                <a:ext cx="75960" cy="156240"/>
              </p14:xfrm>
            </p:contentPart>
          </mc:Choice>
          <mc:Fallback xmlns="">
            <p:pic>
              <p:nvPicPr>
                <p:cNvPr id="13347" name="Tinta 13346">
                  <a:extLst>
                    <a:ext uri="{FF2B5EF4-FFF2-40B4-BE49-F238E27FC236}">
                      <a16:creationId xmlns:a16="http://schemas.microsoft.com/office/drawing/2014/main" id="{4ABE4C4F-C46D-588A-7BAD-A0020ED1E2C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259745" y="6588164"/>
                  <a:ext cx="84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348" name="Tinta 13347">
                  <a:extLst>
                    <a:ext uri="{FF2B5EF4-FFF2-40B4-BE49-F238E27FC236}">
                      <a16:creationId xmlns:a16="http://schemas.microsoft.com/office/drawing/2014/main" id="{150FE42C-9FB1-3A4E-729A-BB738564F9FF}"/>
                    </a:ext>
                  </a:extLst>
                </p14:cNvPr>
                <p14:cNvContentPartPr/>
                <p14:nvPr/>
              </p14:nvContentPartPr>
              <p14:xfrm>
                <a:off x="6260825" y="6590684"/>
                <a:ext cx="128520" cy="15480"/>
              </p14:xfrm>
            </p:contentPart>
          </mc:Choice>
          <mc:Fallback xmlns="">
            <p:pic>
              <p:nvPicPr>
                <p:cNvPr id="13348" name="Tinta 13347">
                  <a:extLst>
                    <a:ext uri="{FF2B5EF4-FFF2-40B4-BE49-F238E27FC236}">
                      <a16:creationId xmlns:a16="http://schemas.microsoft.com/office/drawing/2014/main" id="{150FE42C-9FB1-3A4E-729A-BB738564F9F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256505" y="6586364"/>
                  <a:ext cx="1371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350" name="Tinta 13349">
                  <a:extLst>
                    <a:ext uri="{FF2B5EF4-FFF2-40B4-BE49-F238E27FC236}">
                      <a16:creationId xmlns:a16="http://schemas.microsoft.com/office/drawing/2014/main" id="{275C8C4A-060F-9E79-5C1E-B28F3AACA9A0}"/>
                    </a:ext>
                  </a:extLst>
                </p14:cNvPr>
                <p14:cNvContentPartPr/>
                <p14:nvPr/>
              </p14:nvContentPartPr>
              <p14:xfrm>
                <a:off x="6461705" y="6624884"/>
                <a:ext cx="114480" cy="76320"/>
              </p14:xfrm>
            </p:contentPart>
          </mc:Choice>
          <mc:Fallback xmlns="">
            <p:pic>
              <p:nvPicPr>
                <p:cNvPr id="13350" name="Tinta 13349">
                  <a:extLst>
                    <a:ext uri="{FF2B5EF4-FFF2-40B4-BE49-F238E27FC236}">
                      <a16:creationId xmlns:a16="http://schemas.microsoft.com/office/drawing/2014/main" id="{275C8C4A-060F-9E79-5C1E-B28F3AACA9A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457385" y="6620564"/>
                  <a:ext cx="123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351" name="Tinta 13350">
                  <a:extLst>
                    <a:ext uri="{FF2B5EF4-FFF2-40B4-BE49-F238E27FC236}">
                      <a16:creationId xmlns:a16="http://schemas.microsoft.com/office/drawing/2014/main" id="{3636EC04-7D77-5B0E-19C9-E9B764BBA987}"/>
                    </a:ext>
                  </a:extLst>
                </p14:cNvPr>
                <p14:cNvContentPartPr/>
                <p14:nvPr/>
              </p14:nvContentPartPr>
              <p14:xfrm>
                <a:off x="6674465" y="6569804"/>
                <a:ext cx="17280" cy="155520"/>
              </p14:xfrm>
            </p:contentPart>
          </mc:Choice>
          <mc:Fallback xmlns="">
            <p:pic>
              <p:nvPicPr>
                <p:cNvPr id="13351" name="Tinta 13350">
                  <a:extLst>
                    <a:ext uri="{FF2B5EF4-FFF2-40B4-BE49-F238E27FC236}">
                      <a16:creationId xmlns:a16="http://schemas.microsoft.com/office/drawing/2014/main" id="{3636EC04-7D77-5B0E-19C9-E9B764BBA98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670145" y="6565484"/>
                  <a:ext cx="25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352" name="Tinta 13351">
                  <a:extLst>
                    <a:ext uri="{FF2B5EF4-FFF2-40B4-BE49-F238E27FC236}">
                      <a16:creationId xmlns:a16="http://schemas.microsoft.com/office/drawing/2014/main" id="{C0F34DAE-E925-020A-6333-2DB639A86E62}"/>
                    </a:ext>
                  </a:extLst>
                </p14:cNvPr>
                <p14:cNvContentPartPr/>
                <p14:nvPr/>
              </p14:nvContentPartPr>
              <p14:xfrm>
                <a:off x="6683825" y="6553964"/>
                <a:ext cx="107280" cy="8280"/>
              </p14:xfrm>
            </p:contentPart>
          </mc:Choice>
          <mc:Fallback xmlns="">
            <p:pic>
              <p:nvPicPr>
                <p:cNvPr id="13352" name="Tinta 13351">
                  <a:extLst>
                    <a:ext uri="{FF2B5EF4-FFF2-40B4-BE49-F238E27FC236}">
                      <a16:creationId xmlns:a16="http://schemas.microsoft.com/office/drawing/2014/main" id="{C0F34DAE-E925-020A-6333-2DB639A86E6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679505" y="6549644"/>
                  <a:ext cx="1159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353" name="Tinta 13352">
                  <a:extLst>
                    <a:ext uri="{FF2B5EF4-FFF2-40B4-BE49-F238E27FC236}">
                      <a16:creationId xmlns:a16="http://schemas.microsoft.com/office/drawing/2014/main" id="{E3971633-A3C3-9473-5128-8C5C1AA7F66B}"/>
                    </a:ext>
                  </a:extLst>
                </p14:cNvPr>
                <p14:cNvContentPartPr/>
                <p14:nvPr/>
              </p14:nvContentPartPr>
              <p14:xfrm>
                <a:off x="6676265" y="6610124"/>
                <a:ext cx="126720" cy="10080"/>
              </p14:xfrm>
            </p:contentPart>
          </mc:Choice>
          <mc:Fallback xmlns="">
            <p:pic>
              <p:nvPicPr>
                <p:cNvPr id="13353" name="Tinta 13352">
                  <a:extLst>
                    <a:ext uri="{FF2B5EF4-FFF2-40B4-BE49-F238E27FC236}">
                      <a16:creationId xmlns:a16="http://schemas.microsoft.com/office/drawing/2014/main" id="{E3971633-A3C3-9473-5128-8C5C1AA7F66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71945" y="6605804"/>
                  <a:ext cx="1353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354" name="Tinta 13353">
                  <a:extLst>
                    <a:ext uri="{FF2B5EF4-FFF2-40B4-BE49-F238E27FC236}">
                      <a16:creationId xmlns:a16="http://schemas.microsoft.com/office/drawing/2014/main" id="{B71A8E66-2064-051D-C50D-52160DFA28BD}"/>
                    </a:ext>
                  </a:extLst>
                </p14:cNvPr>
                <p14:cNvContentPartPr/>
                <p14:nvPr/>
              </p14:nvContentPartPr>
              <p14:xfrm>
                <a:off x="7038425" y="6493484"/>
                <a:ext cx="248760" cy="259920"/>
              </p14:xfrm>
            </p:contentPart>
          </mc:Choice>
          <mc:Fallback xmlns="">
            <p:pic>
              <p:nvPicPr>
                <p:cNvPr id="13354" name="Tinta 13353">
                  <a:extLst>
                    <a:ext uri="{FF2B5EF4-FFF2-40B4-BE49-F238E27FC236}">
                      <a16:creationId xmlns:a16="http://schemas.microsoft.com/office/drawing/2014/main" id="{B71A8E66-2064-051D-C50D-52160DFA28B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034105" y="6489164"/>
                  <a:ext cx="257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355" name="Tinta 13354">
                  <a:extLst>
                    <a:ext uri="{FF2B5EF4-FFF2-40B4-BE49-F238E27FC236}">
                      <a16:creationId xmlns:a16="http://schemas.microsoft.com/office/drawing/2014/main" id="{4B813B1F-7255-5880-8C5F-67F6FF785F6E}"/>
                    </a:ext>
                  </a:extLst>
                </p14:cNvPr>
                <p14:cNvContentPartPr/>
                <p14:nvPr/>
              </p14:nvContentPartPr>
              <p14:xfrm>
                <a:off x="7484465" y="6553244"/>
                <a:ext cx="9360" cy="122400"/>
              </p14:xfrm>
            </p:contentPart>
          </mc:Choice>
          <mc:Fallback xmlns="">
            <p:pic>
              <p:nvPicPr>
                <p:cNvPr id="13355" name="Tinta 13354">
                  <a:extLst>
                    <a:ext uri="{FF2B5EF4-FFF2-40B4-BE49-F238E27FC236}">
                      <a16:creationId xmlns:a16="http://schemas.microsoft.com/office/drawing/2014/main" id="{4B813B1F-7255-5880-8C5F-67F6FF785F6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480145" y="6548924"/>
                  <a:ext cx="18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356" name="Tinta 13355">
                  <a:extLst>
                    <a:ext uri="{FF2B5EF4-FFF2-40B4-BE49-F238E27FC236}">
                      <a16:creationId xmlns:a16="http://schemas.microsoft.com/office/drawing/2014/main" id="{2D15ABF4-F017-48BB-8CF3-03D6FD48A1FC}"/>
                    </a:ext>
                  </a:extLst>
                </p14:cNvPr>
                <p14:cNvContentPartPr/>
                <p14:nvPr/>
              </p14:nvContentPartPr>
              <p14:xfrm>
                <a:off x="7538465" y="6558284"/>
                <a:ext cx="86040" cy="122760"/>
              </p14:xfrm>
            </p:contentPart>
          </mc:Choice>
          <mc:Fallback xmlns="">
            <p:pic>
              <p:nvPicPr>
                <p:cNvPr id="13356" name="Tinta 13355">
                  <a:extLst>
                    <a:ext uri="{FF2B5EF4-FFF2-40B4-BE49-F238E27FC236}">
                      <a16:creationId xmlns:a16="http://schemas.microsoft.com/office/drawing/2014/main" id="{2D15ABF4-F017-48BB-8CF3-03D6FD48A1F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534145" y="6553964"/>
                  <a:ext cx="94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357" name="Tinta 13356">
                  <a:extLst>
                    <a:ext uri="{FF2B5EF4-FFF2-40B4-BE49-F238E27FC236}">
                      <a16:creationId xmlns:a16="http://schemas.microsoft.com/office/drawing/2014/main" id="{17235D88-8B05-1D46-F5BD-A4B0B190C535}"/>
                    </a:ext>
                  </a:extLst>
                </p14:cNvPr>
                <p14:cNvContentPartPr/>
                <p14:nvPr/>
              </p14:nvContentPartPr>
              <p14:xfrm>
                <a:off x="7674905" y="6568004"/>
                <a:ext cx="110160" cy="98280"/>
              </p14:xfrm>
            </p:contentPart>
          </mc:Choice>
          <mc:Fallback xmlns="">
            <p:pic>
              <p:nvPicPr>
                <p:cNvPr id="13357" name="Tinta 13356">
                  <a:extLst>
                    <a:ext uri="{FF2B5EF4-FFF2-40B4-BE49-F238E27FC236}">
                      <a16:creationId xmlns:a16="http://schemas.microsoft.com/office/drawing/2014/main" id="{17235D88-8B05-1D46-F5BD-A4B0B190C53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670585" y="6563684"/>
                  <a:ext cx="118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358" name="Tinta 13357">
                  <a:extLst>
                    <a:ext uri="{FF2B5EF4-FFF2-40B4-BE49-F238E27FC236}">
                      <a16:creationId xmlns:a16="http://schemas.microsoft.com/office/drawing/2014/main" id="{C6A4FA10-E103-E20C-E4C8-7388ACAEA241}"/>
                    </a:ext>
                  </a:extLst>
                </p14:cNvPr>
                <p14:cNvContentPartPr/>
                <p14:nvPr/>
              </p14:nvContentPartPr>
              <p14:xfrm>
                <a:off x="7843745" y="6571604"/>
                <a:ext cx="115200" cy="109440"/>
              </p14:xfrm>
            </p:contentPart>
          </mc:Choice>
          <mc:Fallback xmlns="">
            <p:pic>
              <p:nvPicPr>
                <p:cNvPr id="13358" name="Tinta 13357">
                  <a:extLst>
                    <a:ext uri="{FF2B5EF4-FFF2-40B4-BE49-F238E27FC236}">
                      <a16:creationId xmlns:a16="http://schemas.microsoft.com/office/drawing/2014/main" id="{C6A4FA10-E103-E20C-E4C8-7388ACAEA24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839425" y="6567284"/>
                  <a:ext cx="123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359" name="Tinta 13358">
                  <a:extLst>
                    <a:ext uri="{FF2B5EF4-FFF2-40B4-BE49-F238E27FC236}">
                      <a16:creationId xmlns:a16="http://schemas.microsoft.com/office/drawing/2014/main" id="{B6AAAE4C-8518-3244-F35D-B4A8777CD1ED}"/>
                    </a:ext>
                  </a:extLst>
                </p14:cNvPr>
                <p14:cNvContentPartPr/>
                <p14:nvPr/>
              </p14:nvContentPartPr>
              <p14:xfrm>
                <a:off x="8019785" y="6588164"/>
                <a:ext cx="220680" cy="81000"/>
              </p14:xfrm>
            </p:contentPart>
          </mc:Choice>
          <mc:Fallback xmlns="">
            <p:pic>
              <p:nvPicPr>
                <p:cNvPr id="13359" name="Tinta 13358">
                  <a:extLst>
                    <a:ext uri="{FF2B5EF4-FFF2-40B4-BE49-F238E27FC236}">
                      <a16:creationId xmlns:a16="http://schemas.microsoft.com/office/drawing/2014/main" id="{B6AAAE4C-8518-3244-F35D-B4A8777CD1E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015465" y="6583844"/>
                  <a:ext cx="2293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361" name="Tinta 13360">
                  <a:extLst>
                    <a:ext uri="{FF2B5EF4-FFF2-40B4-BE49-F238E27FC236}">
                      <a16:creationId xmlns:a16="http://schemas.microsoft.com/office/drawing/2014/main" id="{AD7164B2-E7BD-DE7F-35E5-2CF9BD456B51}"/>
                    </a:ext>
                  </a:extLst>
                </p14:cNvPr>
                <p14:cNvContentPartPr/>
                <p14:nvPr/>
              </p14:nvContentPartPr>
              <p14:xfrm>
                <a:off x="6139145" y="5985164"/>
                <a:ext cx="360" cy="360"/>
              </p14:xfrm>
            </p:contentPart>
          </mc:Choice>
          <mc:Fallback xmlns="">
            <p:pic>
              <p:nvPicPr>
                <p:cNvPr id="13361" name="Tinta 13360">
                  <a:extLst>
                    <a:ext uri="{FF2B5EF4-FFF2-40B4-BE49-F238E27FC236}">
                      <a16:creationId xmlns:a16="http://schemas.microsoft.com/office/drawing/2014/main" id="{AD7164B2-E7BD-DE7F-35E5-2CF9BD456B5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34825" y="598084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188640"/>
            <a:ext cx="8615545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996952"/>
            <a:ext cx="8868354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5445224"/>
            <a:ext cx="3384376" cy="36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2204863"/>
            <a:ext cx="8712968" cy="694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B8E6327F-D39B-40BC-A007-38B451AE6C3D}"/>
                  </a:ext>
                </a:extLst>
              </p14:cNvPr>
              <p14:cNvContentPartPr/>
              <p14:nvPr/>
            </p14:nvContentPartPr>
            <p14:xfrm>
              <a:off x="1485098" y="1365382"/>
              <a:ext cx="56160" cy="12960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B8E6327F-D39B-40BC-A007-38B451AE6C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0778" y="1361062"/>
                <a:ext cx="648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4FAF85A6-AB72-EFF4-9AFB-5915510376C4}"/>
                  </a:ext>
                </a:extLst>
              </p14:cNvPr>
              <p14:cNvContentPartPr/>
              <p14:nvPr/>
            </p14:nvContentPartPr>
            <p14:xfrm>
              <a:off x="5912705" y="1752644"/>
              <a:ext cx="1904760" cy="7560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4FAF85A6-AB72-EFF4-9AFB-5915510376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08385" y="1748324"/>
                <a:ext cx="1913400" cy="8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08A91CE-5CAB-1C1C-B98E-2AD5FFD5BE06}"/>
              </a:ext>
            </a:extLst>
          </p:cNvPr>
          <p:cNvGrpSpPr/>
          <p:nvPr/>
        </p:nvGrpSpPr>
        <p:grpSpPr>
          <a:xfrm>
            <a:off x="8060825" y="4914164"/>
            <a:ext cx="780840" cy="280800"/>
            <a:chOff x="8060825" y="4914164"/>
            <a:chExt cx="78084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E090BCE0-79DC-BF92-CF52-707DDB527E41}"/>
                    </a:ext>
                  </a:extLst>
                </p14:cNvPr>
                <p14:cNvContentPartPr/>
                <p14:nvPr/>
              </p14:nvContentPartPr>
              <p14:xfrm>
                <a:off x="8060825" y="4914164"/>
                <a:ext cx="229680" cy="27432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E090BCE0-79DC-BF92-CF52-707DDB527E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56505" y="4909844"/>
                  <a:ext cx="2383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818B1561-69E5-1531-4C4A-5BB6DF20FF66}"/>
                    </a:ext>
                  </a:extLst>
                </p14:cNvPr>
                <p14:cNvContentPartPr/>
                <p14:nvPr/>
              </p14:nvContentPartPr>
              <p14:xfrm>
                <a:off x="8420825" y="4941884"/>
                <a:ext cx="124200" cy="21240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818B1561-69E5-1531-4C4A-5BB6DF20FF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16505" y="4937564"/>
                  <a:ext cx="132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DD688A75-B2F5-C68B-B0DD-8DE3B15724ED}"/>
                    </a:ext>
                  </a:extLst>
                </p14:cNvPr>
                <p14:cNvContentPartPr/>
                <p14:nvPr/>
              </p14:nvContentPartPr>
              <p14:xfrm>
                <a:off x="8631065" y="4958444"/>
                <a:ext cx="5400" cy="23652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DD688A75-B2F5-C68B-B0DD-8DE3B15724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626745" y="4954124"/>
                  <a:ext cx="14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5DD20EA0-DE87-385F-64E3-4D94C0731B80}"/>
                    </a:ext>
                  </a:extLst>
                </p14:cNvPr>
                <p14:cNvContentPartPr/>
                <p14:nvPr/>
              </p14:nvContentPartPr>
              <p14:xfrm>
                <a:off x="8604065" y="4970324"/>
                <a:ext cx="116280" cy="2052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5DD20EA0-DE87-385F-64E3-4D94C0731B8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99745" y="4966004"/>
                  <a:ext cx="1249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9D562CB0-7836-1630-9CD3-18A3826015F0}"/>
                    </a:ext>
                  </a:extLst>
                </p14:cNvPr>
                <p14:cNvContentPartPr/>
                <p14:nvPr/>
              </p14:nvContentPartPr>
              <p14:xfrm>
                <a:off x="8559425" y="5135204"/>
                <a:ext cx="129960" cy="3960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9D562CB0-7836-1630-9CD3-18A3826015F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55105" y="5130884"/>
                  <a:ext cx="138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9C00BBBC-84D9-22A2-99F1-390FAE7D0230}"/>
                    </a:ext>
                  </a:extLst>
                </p14:cNvPr>
                <p14:cNvContentPartPr/>
                <p14:nvPr/>
              </p14:nvContentPartPr>
              <p14:xfrm>
                <a:off x="8571305" y="4987964"/>
                <a:ext cx="63720" cy="2196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9C00BBBC-84D9-22A2-99F1-390FAE7D023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66985" y="4983644"/>
                  <a:ext cx="72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C2DDE98F-BB02-93AD-DE5C-E819BE1CE1B5}"/>
                    </a:ext>
                  </a:extLst>
                </p14:cNvPr>
                <p14:cNvContentPartPr/>
                <p14:nvPr/>
              </p14:nvContentPartPr>
              <p14:xfrm>
                <a:off x="8747345" y="4964204"/>
                <a:ext cx="12240" cy="14724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C2DDE98F-BB02-93AD-DE5C-E819BE1CE1B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43025" y="4959884"/>
                  <a:ext cx="20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A0E09EEE-F666-71BF-E8F3-D18EBD432BA5}"/>
                    </a:ext>
                  </a:extLst>
                </p14:cNvPr>
                <p14:cNvContentPartPr/>
                <p14:nvPr/>
              </p14:nvContentPartPr>
              <p14:xfrm>
                <a:off x="8737985" y="4935764"/>
                <a:ext cx="103680" cy="21168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A0E09EEE-F666-71BF-E8F3-D18EBD432BA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33665" y="4931444"/>
                  <a:ext cx="112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6CCE53E1-E3F3-4F0A-A50C-7CF805D5678D}"/>
                    </a:ext>
                  </a:extLst>
                </p14:cNvPr>
                <p14:cNvContentPartPr/>
                <p14:nvPr/>
              </p14:nvContentPartPr>
              <p14:xfrm>
                <a:off x="8746625" y="5097404"/>
                <a:ext cx="8640" cy="3060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6CCE53E1-E3F3-4F0A-A50C-7CF805D5678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42305" y="5093084"/>
                  <a:ext cx="17280" cy="39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Agrupar 93">
            <a:extLst>
              <a:ext uri="{FF2B5EF4-FFF2-40B4-BE49-F238E27FC236}">
                <a16:creationId xmlns:a16="http://schemas.microsoft.com/office/drawing/2014/main" id="{605781FB-9A20-AAA3-2168-9147FBB54600}"/>
              </a:ext>
            </a:extLst>
          </p:cNvPr>
          <p:cNvGrpSpPr/>
          <p:nvPr/>
        </p:nvGrpSpPr>
        <p:grpSpPr>
          <a:xfrm>
            <a:off x="4356425" y="944084"/>
            <a:ext cx="4550400" cy="2431080"/>
            <a:chOff x="4356425" y="944084"/>
            <a:chExt cx="4550400" cy="243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1FFBC51E-A120-BB4E-611D-23837D027AFE}"/>
                    </a:ext>
                  </a:extLst>
                </p14:cNvPr>
                <p14:cNvContentPartPr/>
                <p14:nvPr/>
              </p14:nvContentPartPr>
              <p14:xfrm>
                <a:off x="6478265" y="1429004"/>
                <a:ext cx="24120" cy="40752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1FFBC51E-A120-BB4E-611D-23837D027AF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73945" y="1424684"/>
                  <a:ext cx="327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E333337B-DB76-8E2D-116E-C37D8F6369C9}"/>
                    </a:ext>
                  </a:extLst>
                </p14:cNvPr>
                <p14:cNvContentPartPr/>
                <p14:nvPr/>
              </p14:nvContentPartPr>
              <p14:xfrm>
                <a:off x="6469265" y="1376804"/>
                <a:ext cx="740520" cy="6120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E333337B-DB76-8E2D-116E-C37D8F6369C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64945" y="1372484"/>
                  <a:ext cx="7491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B327F5A9-E9ED-8D7A-A6EB-512BF221F017}"/>
                    </a:ext>
                  </a:extLst>
                </p14:cNvPr>
                <p14:cNvContentPartPr/>
                <p14:nvPr/>
              </p14:nvContentPartPr>
              <p14:xfrm>
                <a:off x="6432545" y="1773164"/>
                <a:ext cx="836640" cy="5220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B327F5A9-E9ED-8D7A-A6EB-512BF221F0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28225" y="1768844"/>
                  <a:ext cx="8452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28E6969B-B50C-0A7F-BCF8-F293EBAC369B}"/>
                    </a:ext>
                  </a:extLst>
                </p14:cNvPr>
                <p14:cNvContentPartPr/>
                <p14:nvPr/>
              </p14:nvContentPartPr>
              <p14:xfrm>
                <a:off x="7179545" y="1385804"/>
                <a:ext cx="52560" cy="35604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28E6969B-B50C-0A7F-BCF8-F293EBAC36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75225" y="1381484"/>
                  <a:ext cx="612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E4FCCE7D-8D76-5313-F224-A5152DA17D11}"/>
                    </a:ext>
                  </a:extLst>
                </p14:cNvPr>
                <p14:cNvContentPartPr/>
                <p14:nvPr/>
              </p14:nvContentPartPr>
              <p14:xfrm>
                <a:off x="6817385" y="1754804"/>
                <a:ext cx="30600" cy="94608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E4FCCE7D-8D76-5313-F224-A5152DA17D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13065" y="1750484"/>
                  <a:ext cx="39240" cy="9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EA6DF9C1-3D3A-283E-D8D8-858DC1F99355}"/>
                    </a:ext>
                  </a:extLst>
                </p14:cNvPr>
                <p14:cNvContentPartPr/>
                <p14:nvPr/>
              </p14:nvContentPartPr>
              <p14:xfrm>
                <a:off x="6885065" y="1801964"/>
                <a:ext cx="8640" cy="90216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EA6DF9C1-3D3A-283E-D8D8-858DC1F9935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80745" y="1797644"/>
                  <a:ext cx="17280" cy="9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FFBBC265-44B6-66D1-2EF6-3B94B2E1C205}"/>
                    </a:ext>
                  </a:extLst>
                </p14:cNvPr>
                <p14:cNvContentPartPr/>
                <p14:nvPr/>
              </p14:nvContentPartPr>
              <p14:xfrm>
                <a:off x="6704705" y="2687204"/>
                <a:ext cx="165600" cy="1620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FFBBC265-44B6-66D1-2EF6-3B94B2E1C2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00385" y="2682884"/>
                  <a:ext cx="174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67041B30-A1F9-6B90-2751-7BA537788C25}"/>
                    </a:ext>
                  </a:extLst>
                </p14:cNvPr>
                <p14:cNvContentPartPr/>
                <p14:nvPr/>
              </p14:nvContentPartPr>
              <p14:xfrm>
                <a:off x="6678785" y="2666684"/>
                <a:ext cx="395280" cy="38664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67041B30-A1F9-6B90-2751-7BA537788C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74465" y="2662364"/>
                  <a:ext cx="4039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E8064D77-EF58-B069-D1EF-0B2F8DCFBC50}"/>
                    </a:ext>
                  </a:extLst>
                </p14:cNvPr>
                <p14:cNvContentPartPr/>
                <p14:nvPr/>
              </p14:nvContentPartPr>
              <p14:xfrm>
                <a:off x="6464945" y="1004924"/>
                <a:ext cx="101520" cy="27828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E8064D77-EF58-B069-D1EF-0B2F8DCFBC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60625" y="1000604"/>
                  <a:ext cx="110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4A1D631F-8973-6B8A-1533-3E4954FEE2E3}"/>
                    </a:ext>
                  </a:extLst>
                </p14:cNvPr>
                <p14:cNvContentPartPr/>
                <p14:nvPr/>
              </p14:nvContentPartPr>
              <p14:xfrm>
                <a:off x="6473225" y="1117244"/>
                <a:ext cx="116280" cy="288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4A1D631F-8973-6B8A-1533-3E4954FEE2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68905" y="1112924"/>
                  <a:ext cx="12492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9EEC8070-C36A-873D-E885-2FC8075EB5E6}"/>
                    </a:ext>
                  </a:extLst>
                </p14:cNvPr>
                <p14:cNvContentPartPr/>
                <p14:nvPr/>
              </p14:nvContentPartPr>
              <p14:xfrm>
                <a:off x="6590945" y="949484"/>
                <a:ext cx="144000" cy="24156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9EEC8070-C36A-873D-E885-2FC8075EB5E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86625" y="945164"/>
                  <a:ext cx="1526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84CC2830-AC16-AFF1-700E-74F8A7610F1E}"/>
                    </a:ext>
                  </a:extLst>
                </p14:cNvPr>
                <p14:cNvContentPartPr/>
                <p14:nvPr/>
              </p14:nvContentPartPr>
              <p14:xfrm>
                <a:off x="6701825" y="1075124"/>
                <a:ext cx="155880" cy="11592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84CC2830-AC16-AFF1-700E-74F8A7610F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97505" y="1070804"/>
                  <a:ext cx="1645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D8782384-34DD-CB6A-734F-E2DE359C195B}"/>
                    </a:ext>
                  </a:extLst>
                </p14:cNvPr>
                <p14:cNvContentPartPr/>
                <p14:nvPr/>
              </p14:nvContentPartPr>
              <p14:xfrm>
                <a:off x="6883625" y="1075844"/>
                <a:ext cx="94680" cy="10332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D8782384-34DD-CB6A-734F-E2DE359C195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79305" y="1071524"/>
                  <a:ext cx="103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03FDA855-D1D0-21B5-9781-04B4E00C904B}"/>
                    </a:ext>
                  </a:extLst>
                </p14:cNvPr>
                <p14:cNvContentPartPr/>
                <p14:nvPr/>
              </p14:nvContentPartPr>
              <p14:xfrm>
                <a:off x="6990185" y="944084"/>
                <a:ext cx="385200" cy="23832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03FDA855-D1D0-21B5-9781-04B4E00C904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85865" y="939764"/>
                  <a:ext cx="3938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ED340547-E5AE-6F86-6B93-0F6C38C8B10D}"/>
                    </a:ext>
                  </a:extLst>
                </p14:cNvPr>
                <p14:cNvContentPartPr/>
                <p14:nvPr/>
              </p14:nvContentPartPr>
              <p14:xfrm>
                <a:off x="7032665" y="2723204"/>
                <a:ext cx="615960" cy="1872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ED340547-E5AE-6F86-6B93-0F6C38C8B1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28345" y="2718884"/>
                  <a:ext cx="624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09C62408-8D93-3802-C8E8-724EBA156D3A}"/>
                    </a:ext>
                  </a:extLst>
                </p14:cNvPr>
                <p14:cNvContentPartPr/>
                <p14:nvPr/>
              </p14:nvContentPartPr>
              <p14:xfrm>
                <a:off x="7024745" y="2965844"/>
                <a:ext cx="675000" cy="1620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09C62408-8D93-3802-C8E8-724EBA156D3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20425" y="2961524"/>
                  <a:ext cx="683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9AF6B98C-5076-BD1C-5B44-037ACC24D41B}"/>
                    </a:ext>
                  </a:extLst>
                </p14:cNvPr>
                <p14:cNvContentPartPr/>
                <p14:nvPr/>
              </p14:nvContentPartPr>
              <p14:xfrm>
                <a:off x="7936265" y="2811044"/>
                <a:ext cx="336600" cy="3132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9AF6B98C-5076-BD1C-5B44-037ACC24D41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31945" y="2806724"/>
                  <a:ext cx="345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DE51407A-3FDE-7776-660A-DA3D1573A4E2}"/>
                    </a:ext>
                  </a:extLst>
                </p14:cNvPr>
                <p14:cNvContentPartPr/>
                <p14:nvPr/>
              </p14:nvContentPartPr>
              <p14:xfrm>
                <a:off x="7859585" y="2776844"/>
                <a:ext cx="169560" cy="9108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DE51407A-3FDE-7776-660A-DA3D1573A4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55265" y="2772524"/>
                  <a:ext cx="178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2E9ADFEC-C452-3CC2-6833-439B69C4BEA5}"/>
                    </a:ext>
                  </a:extLst>
                </p14:cNvPr>
                <p14:cNvContentPartPr/>
                <p14:nvPr/>
              </p14:nvContentPartPr>
              <p14:xfrm>
                <a:off x="7985945" y="3030644"/>
                <a:ext cx="144000" cy="23040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2E9ADFEC-C452-3CC2-6833-439B69C4BEA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81625" y="3026324"/>
                  <a:ext cx="1526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9B6A103A-C97B-EB2A-0FEB-57F54C1FF33B}"/>
                    </a:ext>
                  </a:extLst>
                </p14:cNvPr>
                <p14:cNvContentPartPr/>
                <p14:nvPr/>
              </p14:nvContentPartPr>
              <p14:xfrm>
                <a:off x="8173145" y="3045764"/>
                <a:ext cx="36360" cy="3060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9B6A103A-C97B-EB2A-0FEB-57F54C1FF33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68825" y="3041444"/>
                  <a:ext cx="45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E8A9F68A-AD81-DFCC-719E-49392640189E}"/>
                    </a:ext>
                  </a:extLst>
                </p14:cNvPr>
                <p14:cNvContentPartPr/>
                <p14:nvPr/>
              </p14:nvContentPartPr>
              <p14:xfrm>
                <a:off x="8188625" y="3101924"/>
                <a:ext cx="349200" cy="27324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E8A9F68A-AD81-DFCC-719E-49392640189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84305" y="3097604"/>
                  <a:ext cx="3578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31C726F8-8A79-52BD-49E1-0B689F44F365}"/>
                    </a:ext>
                  </a:extLst>
                </p14:cNvPr>
                <p14:cNvContentPartPr/>
                <p14:nvPr/>
              </p14:nvContentPartPr>
              <p14:xfrm>
                <a:off x="8552225" y="3040364"/>
                <a:ext cx="1080" cy="2412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31C726F8-8A79-52BD-49E1-0B689F44F3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47905" y="3036044"/>
                  <a:ext cx="97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64D0E534-FB6E-310E-B7A6-725ACB1462CB}"/>
                    </a:ext>
                  </a:extLst>
                </p14:cNvPr>
                <p14:cNvContentPartPr/>
                <p14:nvPr/>
              </p14:nvContentPartPr>
              <p14:xfrm>
                <a:off x="8579945" y="2899964"/>
                <a:ext cx="326880" cy="30996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64D0E534-FB6E-310E-B7A6-725ACB1462C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75625" y="2895644"/>
                  <a:ext cx="3355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8C7EFEF1-2031-446B-B950-D3C02D54D477}"/>
                    </a:ext>
                  </a:extLst>
                </p14:cNvPr>
                <p14:cNvContentPartPr/>
                <p14:nvPr/>
              </p14:nvContentPartPr>
              <p14:xfrm>
                <a:off x="5903345" y="2701244"/>
                <a:ext cx="787680" cy="2196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8C7EFEF1-2031-446B-B950-D3C02D54D47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99025" y="2696924"/>
                  <a:ext cx="796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373F277C-2FE4-1690-C536-F5BE86E5EEB1}"/>
                    </a:ext>
                  </a:extLst>
                </p14:cNvPr>
                <p14:cNvContentPartPr/>
                <p14:nvPr/>
              </p14:nvContentPartPr>
              <p14:xfrm>
                <a:off x="5524265" y="2990324"/>
                <a:ext cx="1138680" cy="3132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373F277C-2FE4-1690-C536-F5BE86E5EEB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19945" y="2986004"/>
                  <a:ext cx="1147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AEF4A479-EA60-978C-3BF9-1692DDB2E82D}"/>
                    </a:ext>
                  </a:extLst>
                </p14:cNvPr>
                <p14:cNvContentPartPr/>
                <p14:nvPr/>
              </p14:nvContentPartPr>
              <p14:xfrm>
                <a:off x="5514185" y="2725364"/>
                <a:ext cx="461520" cy="2124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AEF4A479-EA60-978C-3BF9-1692DDB2E82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09865" y="2721044"/>
                  <a:ext cx="470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E0709E89-B86C-C022-919F-0B9717D527EA}"/>
                    </a:ext>
                  </a:extLst>
                </p14:cNvPr>
                <p14:cNvContentPartPr/>
                <p14:nvPr/>
              </p14:nvContentPartPr>
              <p14:xfrm>
                <a:off x="5533985" y="2703044"/>
                <a:ext cx="16560" cy="32904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E0709E89-B86C-C022-919F-0B9717D527E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29665" y="2698724"/>
                  <a:ext cx="252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1C545E92-555E-25B6-AA10-253285ECE7B1}"/>
                    </a:ext>
                  </a:extLst>
                </p14:cNvPr>
                <p14:cNvContentPartPr/>
                <p14:nvPr/>
              </p14:nvContentPartPr>
              <p14:xfrm>
                <a:off x="5193425" y="2688644"/>
                <a:ext cx="16920" cy="35424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1C545E92-555E-25B6-AA10-253285ECE7B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89105" y="2684324"/>
                  <a:ext cx="255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08BDA797-2C4A-C01C-3351-74C572DAAFCD}"/>
                    </a:ext>
                  </a:extLst>
                </p14:cNvPr>
                <p14:cNvContentPartPr/>
                <p14:nvPr/>
              </p14:nvContentPartPr>
              <p14:xfrm>
                <a:off x="5218985" y="3048284"/>
                <a:ext cx="376200" cy="3240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08BDA797-2C4A-C01C-3351-74C572DAAF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14665" y="3043964"/>
                  <a:ext cx="384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A90351E2-A217-F1AF-F1B5-3EFCCC8FA093}"/>
                    </a:ext>
                  </a:extLst>
                </p14:cNvPr>
                <p14:cNvContentPartPr/>
                <p14:nvPr/>
              </p14:nvContentPartPr>
              <p14:xfrm>
                <a:off x="5194145" y="2702324"/>
                <a:ext cx="383040" cy="1080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A90351E2-A217-F1AF-F1B5-3EFCCC8FA0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89825" y="2698004"/>
                  <a:ext cx="3916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DB82D48C-2D57-6083-7757-77C941C4175F}"/>
                    </a:ext>
                  </a:extLst>
                </p14:cNvPr>
                <p14:cNvContentPartPr/>
                <p14:nvPr/>
              </p14:nvContentPartPr>
              <p14:xfrm>
                <a:off x="5379545" y="2005724"/>
                <a:ext cx="22680" cy="68508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DB82D48C-2D57-6083-7757-77C941C4175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75225" y="2001404"/>
                  <a:ext cx="3132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58F073F4-9FAE-4958-B87C-0FCCE98782EC}"/>
                    </a:ext>
                  </a:extLst>
                </p14:cNvPr>
                <p14:cNvContentPartPr/>
                <p14:nvPr/>
              </p14:nvContentPartPr>
              <p14:xfrm>
                <a:off x="5055185" y="1655084"/>
                <a:ext cx="507240" cy="43092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58F073F4-9FAE-4958-B87C-0FCCE98782E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50865" y="1650764"/>
                  <a:ext cx="51588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C9F37DE4-A525-9605-7B56-566C2BC28089}"/>
                    </a:ext>
                  </a:extLst>
                </p14:cNvPr>
                <p14:cNvContentPartPr/>
                <p14:nvPr/>
              </p14:nvContentPartPr>
              <p14:xfrm>
                <a:off x="5107745" y="1610444"/>
                <a:ext cx="596160" cy="46008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C9F37DE4-A525-9605-7B56-566C2BC2808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03425" y="1606124"/>
                  <a:ext cx="6048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FD47D290-EB02-8C7B-1649-29B111E56110}"/>
                    </a:ext>
                  </a:extLst>
                </p14:cNvPr>
                <p14:cNvContentPartPr/>
                <p14:nvPr/>
              </p14:nvContentPartPr>
              <p14:xfrm>
                <a:off x="4821545" y="1045244"/>
                <a:ext cx="717120" cy="216720"/>
              </p14:xfrm>
            </p:contentPart>
          </mc:Choice>
          <mc:Fallback xmlns=""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FD47D290-EB02-8C7B-1649-29B111E5611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17225" y="1040924"/>
                  <a:ext cx="725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Tinta 42">
                  <a:extLst>
                    <a:ext uri="{FF2B5EF4-FFF2-40B4-BE49-F238E27FC236}">
                      <a16:creationId xmlns:a16="http://schemas.microsoft.com/office/drawing/2014/main" id="{17F0261B-7F87-B85D-B040-0DCCBE968664}"/>
                    </a:ext>
                  </a:extLst>
                </p14:cNvPr>
                <p14:cNvContentPartPr/>
                <p14:nvPr/>
              </p14:nvContentPartPr>
              <p14:xfrm>
                <a:off x="4731545" y="1316684"/>
                <a:ext cx="238680" cy="178920"/>
              </p14:xfrm>
            </p:contentPart>
          </mc:Choice>
          <mc:Fallback xmlns="">
            <p:pic>
              <p:nvPicPr>
                <p:cNvPr id="43" name="Tinta 42">
                  <a:extLst>
                    <a:ext uri="{FF2B5EF4-FFF2-40B4-BE49-F238E27FC236}">
                      <a16:creationId xmlns:a16="http://schemas.microsoft.com/office/drawing/2014/main" id="{17F0261B-7F87-B85D-B040-0DCCBE96866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27225" y="1312364"/>
                  <a:ext cx="247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26BC2D77-0168-6649-2192-A462DE91E794}"/>
                    </a:ext>
                  </a:extLst>
                </p14:cNvPr>
                <p14:cNvContentPartPr/>
                <p14:nvPr/>
              </p14:nvContentPartPr>
              <p14:xfrm>
                <a:off x="5115665" y="1371404"/>
                <a:ext cx="133920" cy="72360"/>
              </p14:xfrm>
            </p:contentPart>
          </mc:Choice>
          <mc:Fallback xmlns=""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26BC2D77-0168-6649-2192-A462DE91E79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11345" y="1367084"/>
                  <a:ext cx="1425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613A2868-4E9B-1E73-7D09-68FB8EC9D97A}"/>
                    </a:ext>
                  </a:extLst>
                </p14:cNvPr>
                <p14:cNvContentPartPr/>
                <p14:nvPr/>
              </p14:nvContentPartPr>
              <p14:xfrm>
                <a:off x="5283425" y="1347644"/>
                <a:ext cx="108720" cy="107280"/>
              </p14:xfrm>
            </p:contentPart>
          </mc:Choice>
          <mc:Fallback xmlns=""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613A2868-4E9B-1E73-7D09-68FB8EC9D97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79105" y="1343324"/>
                  <a:ext cx="117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Tinta 47">
                  <a:extLst>
                    <a:ext uri="{FF2B5EF4-FFF2-40B4-BE49-F238E27FC236}">
                      <a16:creationId xmlns:a16="http://schemas.microsoft.com/office/drawing/2014/main" id="{A2071BAB-0256-287F-7639-9FFA8F4EAF74}"/>
                    </a:ext>
                  </a:extLst>
                </p14:cNvPr>
                <p14:cNvContentPartPr/>
                <p14:nvPr/>
              </p14:nvContentPartPr>
              <p14:xfrm>
                <a:off x="5415185" y="1387604"/>
                <a:ext cx="109080" cy="151200"/>
              </p14:xfrm>
            </p:contentPart>
          </mc:Choice>
          <mc:Fallback xmlns="">
            <p:pic>
              <p:nvPicPr>
                <p:cNvPr id="48" name="Tinta 47">
                  <a:extLst>
                    <a:ext uri="{FF2B5EF4-FFF2-40B4-BE49-F238E27FC236}">
                      <a16:creationId xmlns:a16="http://schemas.microsoft.com/office/drawing/2014/main" id="{A2071BAB-0256-287F-7639-9FFA8F4EAF7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10865" y="1383284"/>
                  <a:ext cx="1177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Tinta 48">
                  <a:extLst>
                    <a:ext uri="{FF2B5EF4-FFF2-40B4-BE49-F238E27FC236}">
                      <a16:creationId xmlns:a16="http://schemas.microsoft.com/office/drawing/2014/main" id="{F938ACCE-DEA1-4705-DBBD-400114A799E2}"/>
                    </a:ext>
                  </a:extLst>
                </p14:cNvPr>
                <p14:cNvContentPartPr/>
                <p14:nvPr/>
              </p14:nvContentPartPr>
              <p14:xfrm>
                <a:off x="5542985" y="1170164"/>
                <a:ext cx="280080" cy="303840"/>
              </p14:xfrm>
            </p:contentPart>
          </mc:Choice>
          <mc:Fallback xmlns="">
            <p:pic>
              <p:nvPicPr>
                <p:cNvPr id="49" name="Tinta 48">
                  <a:extLst>
                    <a:ext uri="{FF2B5EF4-FFF2-40B4-BE49-F238E27FC236}">
                      <a16:creationId xmlns:a16="http://schemas.microsoft.com/office/drawing/2014/main" id="{F938ACCE-DEA1-4705-DBBD-400114A799E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38665" y="1165844"/>
                  <a:ext cx="2887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8D52C934-5E61-CCDD-B392-860929066CC3}"/>
                    </a:ext>
                  </a:extLst>
                </p14:cNvPr>
                <p14:cNvContentPartPr/>
                <p14:nvPr/>
              </p14:nvContentPartPr>
              <p14:xfrm>
                <a:off x="5494745" y="2817524"/>
                <a:ext cx="409680" cy="23400"/>
              </p14:xfrm>
            </p:contentPart>
          </mc:Choice>
          <mc:Fallback xmlns=""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8D52C934-5E61-CCDD-B392-860929066CC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90425" y="2813204"/>
                  <a:ext cx="4183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Tinta 51">
                  <a:extLst>
                    <a:ext uri="{FF2B5EF4-FFF2-40B4-BE49-F238E27FC236}">
                      <a16:creationId xmlns:a16="http://schemas.microsoft.com/office/drawing/2014/main" id="{A24FE45B-6F59-BB75-404B-EACDB33AF6B7}"/>
                    </a:ext>
                  </a:extLst>
                </p14:cNvPr>
                <p14:cNvContentPartPr/>
                <p14:nvPr/>
              </p14:nvContentPartPr>
              <p14:xfrm>
                <a:off x="5375945" y="2783684"/>
                <a:ext cx="153720" cy="72360"/>
              </p14:xfrm>
            </p:contentPart>
          </mc:Choice>
          <mc:Fallback xmlns="">
            <p:pic>
              <p:nvPicPr>
                <p:cNvPr id="52" name="Tinta 51">
                  <a:extLst>
                    <a:ext uri="{FF2B5EF4-FFF2-40B4-BE49-F238E27FC236}">
                      <a16:creationId xmlns:a16="http://schemas.microsoft.com/office/drawing/2014/main" id="{A24FE45B-6F59-BB75-404B-EACDB33AF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71625" y="2779364"/>
                  <a:ext cx="1623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8652F205-B277-442E-26B8-C1774B400F48}"/>
                    </a:ext>
                  </a:extLst>
                </p14:cNvPr>
                <p14:cNvContentPartPr/>
                <p14:nvPr/>
              </p14:nvContentPartPr>
              <p14:xfrm>
                <a:off x="4559105" y="2710964"/>
                <a:ext cx="646200" cy="1404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8652F205-B277-442E-26B8-C1774B400F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54785" y="2706644"/>
                  <a:ext cx="6548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Tinta 53">
                  <a:extLst>
                    <a:ext uri="{FF2B5EF4-FFF2-40B4-BE49-F238E27FC236}">
                      <a16:creationId xmlns:a16="http://schemas.microsoft.com/office/drawing/2014/main" id="{14BCC0D6-5C40-3E7A-46EB-B084351AA540}"/>
                    </a:ext>
                  </a:extLst>
                </p14:cNvPr>
                <p14:cNvContentPartPr/>
                <p14:nvPr/>
              </p14:nvContentPartPr>
              <p14:xfrm>
                <a:off x="4771505" y="2977364"/>
                <a:ext cx="447120" cy="27720"/>
              </p14:xfrm>
            </p:contentPart>
          </mc:Choice>
          <mc:Fallback xmlns="">
            <p:pic>
              <p:nvPicPr>
                <p:cNvPr id="54" name="Tinta 53">
                  <a:extLst>
                    <a:ext uri="{FF2B5EF4-FFF2-40B4-BE49-F238E27FC236}">
                      <a16:creationId xmlns:a16="http://schemas.microsoft.com/office/drawing/2014/main" id="{14BCC0D6-5C40-3E7A-46EB-B084351AA54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67185" y="2973044"/>
                  <a:ext cx="455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Tinta 54">
                  <a:extLst>
                    <a:ext uri="{FF2B5EF4-FFF2-40B4-BE49-F238E27FC236}">
                      <a16:creationId xmlns:a16="http://schemas.microsoft.com/office/drawing/2014/main" id="{E9414900-62CF-3416-CCFB-BF703316C2E0}"/>
                    </a:ext>
                  </a:extLst>
                </p14:cNvPr>
                <p14:cNvContentPartPr/>
                <p14:nvPr/>
              </p14:nvContentPartPr>
              <p14:xfrm>
                <a:off x="5359745" y="2779724"/>
                <a:ext cx="187920" cy="48960"/>
              </p14:xfrm>
            </p:contentPart>
          </mc:Choice>
          <mc:Fallback xmlns="">
            <p:pic>
              <p:nvPicPr>
                <p:cNvPr id="55" name="Tinta 54">
                  <a:extLst>
                    <a:ext uri="{FF2B5EF4-FFF2-40B4-BE49-F238E27FC236}">
                      <a16:creationId xmlns:a16="http://schemas.microsoft.com/office/drawing/2014/main" id="{E9414900-62CF-3416-CCFB-BF703316C2E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55425" y="2775404"/>
                  <a:ext cx="196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245EA507-8699-2621-F9EE-4739DE622598}"/>
                    </a:ext>
                  </a:extLst>
                </p14:cNvPr>
                <p14:cNvContentPartPr/>
                <p14:nvPr/>
              </p14:nvContentPartPr>
              <p14:xfrm>
                <a:off x="5398985" y="2750204"/>
                <a:ext cx="123480" cy="117000"/>
              </p14:xfrm>
            </p:contentPart>
          </mc:Choice>
          <mc:Fallback xmlns=""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245EA507-8699-2621-F9EE-4739DE62259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94665" y="2745884"/>
                  <a:ext cx="132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Tinta 58">
                  <a:extLst>
                    <a:ext uri="{FF2B5EF4-FFF2-40B4-BE49-F238E27FC236}">
                      <a16:creationId xmlns:a16="http://schemas.microsoft.com/office/drawing/2014/main" id="{BAFD300F-CF51-292B-EA9F-F69B85628319}"/>
                    </a:ext>
                  </a:extLst>
                </p14:cNvPr>
                <p14:cNvContentPartPr/>
                <p14:nvPr/>
              </p14:nvContentPartPr>
              <p14:xfrm>
                <a:off x="5201345" y="1673084"/>
                <a:ext cx="72720" cy="167760"/>
              </p14:xfrm>
            </p:contentPart>
          </mc:Choice>
          <mc:Fallback xmlns="">
            <p:pic>
              <p:nvPicPr>
                <p:cNvPr id="59" name="Tinta 58">
                  <a:extLst>
                    <a:ext uri="{FF2B5EF4-FFF2-40B4-BE49-F238E27FC236}">
                      <a16:creationId xmlns:a16="http://schemas.microsoft.com/office/drawing/2014/main" id="{BAFD300F-CF51-292B-EA9F-F69B8562831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97025" y="1668764"/>
                  <a:ext cx="81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Tinta 59">
                  <a:extLst>
                    <a:ext uri="{FF2B5EF4-FFF2-40B4-BE49-F238E27FC236}">
                      <a16:creationId xmlns:a16="http://schemas.microsoft.com/office/drawing/2014/main" id="{A1E3B9F2-D7D4-17A2-71BB-024FCA72B64E}"/>
                    </a:ext>
                  </a:extLst>
                </p14:cNvPr>
                <p14:cNvContentPartPr/>
                <p14:nvPr/>
              </p14:nvContentPartPr>
              <p14:xfrm>
                <a:off x="5327705" y="1690004"/>
                <a:ext cx="15840" cy="141120"/>
              </p14:xfrm>
            </p:contentPart>
          </mc:Choice>
          <mc:Fallback xmlns="">
            <p:pic>
              <p:nvPicPr>
                <p:cNvPr id="60" name="Tinta 59">
                  <a:extLst>
                    <a:ext uri="{FF2B5EF4-FFF2-40B4-BE49-F238E27FC236}">
                      <a16:creationId xmlns:a16="http://schemas.microsoft.com/office/drawing/2014/main" id="{A1E3B9F2-D7D4-17A2-71BB-024FCA72B64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23385" y="1685684"/>
                  <a:ext cx="24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CBE861BF-66CA-1E69-4E0E-1B74B82533DB}"/>
                    </a:ext>
                  </a:extLst>
                </p14:cNvPr>
                <p14:cNvContentPartPr/>
                <p14:nvPr/>
              </p14:nvContentPartPr>
              <p14:xfrm>
                <a:off x="5362985" y="1667684"/>
                <a:ext cx="87120" cy="145080"/>
              </p14:xfrm>
            </p:contentPart>
          </mc:Choice>
          <mc:Fallback xmlns=""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CBE861BF-66CA-1E69-4E0E-1B74B82533D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58665" y="1663364"/>
                  <a:ext cx="95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752C459D-9624-20BD-FB26-358FD97A3C9C}"/>
                    </a:ext>
                  </a:extLst>
                </p14:cNvPr>
                <p14:cNvContentPartPr/>
                <p14:nvPr/>
              </p14:nvContentPartPr>
              <p14:xfrm>
                <a:off x="5320865" y="2102204"/>
                <a:ext cx="131760" cy="99720"/>
              </p14:xfrm>
            </p:contentPart>
          </mc:Choice>
          <mc:Fallback xmlns=""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752C459D-9624-20BD-FB26-358FD97A3C9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16545" y="2097884"/>
                  <a:ext cx="140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Tinta 63">
                  <a:extLst>
                    <a:ext uri="{FF2B5EF4-FFF2-40B4-BE49-F238E27FC236}">
                      <a16:creationId xmlns:a16="http://schemas.microsoft.com/office/drawing/2014/main" id="{54AAFBB2-3716-C156-5E38-D28704F22FBD}"/>
                    </a:ext>
                  </a:extLst>
                </p14:cNvPr>
                <p14:cNvContentPartPr/>
                <p14:nvPr/>
              </p14:nvContentPartPr>
              <p14:xfrm>
                <a:off x="5462705" y="2252684"/>
                <a:ext cx="120600" cy="86400"/>
              </p14:xfrm>
            </p:contentPart>
          </mc:Choice>
          <mc:Fallback xmlns="">
            <p:pic>
              <p:nvPicPr>
                <p:cNvPr id="64" name="Tinta 63">
                  <a:extLst>
                    <a:ext uri="{FF2B5EF4-FFF2-40B4-BE49-F238E27FC236}">
                      <a16:creationId xmlns:a16="http://schemas.microsoft.com/office/drawing/2014/main" id="{54AAFBB2-3716-C156-5E38-D28704F22FB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58385" y="2248364"/>
                  <a:ext cx="129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Tinta 64">
                  <a:extLst>
                    <a:ext uri="{FF2B5EF4-FFF2-40B4-BE49-F238E27FC236}">
                      <a16:creationId xmlns:a16="http://schemas.microsoft.com/office/drawing/2014/main" id="{6B13222A-7EBA-188C-DF13-5135468A63DD}"/>
                    </a:ext>
                  </a:extLst>
                </p14:cNvPr>
                <p14:cNvContentPartPr/>
                <p14:nvPr/>
              </p14:nvContentPartPr>
              <p14:xfrm>
                <a:off x="5593025" y="2266724"/>
                <a:ext cx="99000" cy="72360"/>
              </p14:xfrm>
            </p:contentPart>
          </mc:Choice>
          <mc:Fallback xmlns="">
            <p:pic>
              <p:nvPicPr>
                <p:cNvPr id="65" name="Tinta 64">
                  <a:extLst>
                    <a:ext uri="{FF2B5EF4-FFF2-40B4-BE49-F238E27FC236}">
                      <a16:creationId xmlns:a16="http://schemas.microsoft.com/office/drawing/2014/main" id="{6B13222A-7EBA-188C-DF13-5135468A63D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88705" y="2262404"/>
                  <a:ext cx="1076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Tinta 65">
                  <a:extLst>
                    <a:ext uri="{FF2B5EF4-FFF2-40B4-BE49-F238E27FC236}">
                      <a16:creationId xmlns:a16="http://schemas.microsoft.com/office/drawing/2014/main" id="{B62CEC6F-34B1-9BD7-3E14-A23A3FC794E2}"/>
                    </a:ext>
                  </a:extLst>
                </p14:cNvPr>
                <p14:cNvContentPartPr/>
                <p14:nvPr/>
              </p14:nvContentPartPr>
              <p14:xfrm>
                <a:off x="5711465" y="2254124"/>
                <a:ext cx="53640" cy="171720"/>
              </p14:xfrm>
            </p:contentPart>
          </mc:Choice>
          <mc:Fallback xmlns="">
            <p:pic>
              <p:nvPicPr>
                <p:cNvPr id="66" name="Tinta 65">
                  <a:extLst>
                    <a:ext uri="{FF2B5EF4-FFF2-40B4-BE49-F238E27FC236}">
                      <a16:creationId xmlns:a16="http://schemas.microsoft.com/office/drawing/2014/main" id="{B62CEC6F-34B1-9BD7-3E14-A23A3FC794E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07145" y="2249804"/>
                  <a:ext cx="62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Tinta 66">
                  <a:extLst>
                    <a:ext uri="{FF2B5EF4-FFF2-40B4-BE49-F238E27FC236}">
                      <a16:creationId xmlns:a16="http://schemas.microsoft.com/office/drawing/2014/main" id="{D0CACF9F-0058-7222-0597-BAFDD5717611}"/>
                    </a:ext>
                  </a:extLst>
                </p14:cNvPr>
                <p14:cNvContentPartPr/>
                <p14:nvPr/>
              </p14:nvContentPartPr>
              <p14:xfrm>
                <a:off x="5805425" y="2047124"/>
                <a:ext cx="184320" cy="290160"/>
              </p14:xfrm>
            </p:contentPart>
          </mc:Choice>
          <mc:Fallback xmlns="">
            <p:pic>
              <p:nvPicPr>
                <p:cNvPr id="67" name="Tinta 66">
                  <a:extLst>
                    <a:ext uri="{FF2B5EF4-FFF2-40B4-BE49-F238E27FC236}">
                      <a16:creationId xmlns:a16="http://schemas.microsoft.com/office/drawing/2014/main" id="{D0CACF9F-0058-7222-0597-BAFDD571761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01105" y="2042804"/>
                  <a:ext cx="1929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Tinta 68">
                  <a:extLst>
                    <a:ext uri="{FF2B5EF4-FFF2-40B4-BE49-F238E27FC236}">
                      <a16:creationId xmlns:a16="http://schemas.microsoft.com/office/drawing/2014/main" id="{4CD00511-46FA-DB97-25F3-E455686A2A0A}"/>
                    </a:ext>
                  </a:extLst>
                </p14:cNvPr>
                <p14:cNvContentPartPr/>
                <p14:nvPr/>
              </p14:nvContentPartPr>
              <p14:xfrm>
                <a:off x="5010185" y="1616564"/>
                <a:ext cx="99720" cy="30600"/>
              </p14:xfrm>
            </p:contentPart>
          </mc:Choice>
          <mc:Fallback xmlns="">
            <p:pic>
              <p:nvPicPr>
                <p:cNvPr id="69" name="Tinta 68">
                  <a:extLst>
                    <a:ext uri="{FF2B5EF4-FFF2-40B4-BE49-F238E27FC236}">
                      <a16:creationId xmlns:a16="http://schemas.microsoft.com/office/drawing/2014/main" id="{4CD00511-46FA-DB97-25F3-E455686A2A0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05865" y="1612244"/>
                  <a:ext cx="108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Tinta 69">
                  <a:extLst>
                    <a:ext uri="{FF2B5EF4-FFF2-40B4-BE49-F238E27FC236}">
                      <a16:creationId xmlns:a16="http://schemas.microsoft.com/office/drawing/2014/main" id="{BD451BEC-AFE0-48EF-AE8C-A7ED5827B3D9}"/>
                    </a:ext>
                  </a:extLst>
                </p14:cNvPr>
                <p14:cNvContentPartPr/>
                <p14:nvPr/>
              </p14:nvContentPartPr>
              <p14:xfrm>
                <a:off x="4494305" y="1792964"/>
                <a:ext cx="436680" cy="30960"/>
              </p14:xfrm>
            </p:contentPart>
          </mc:Choice>
          <mc:Fallback xmlns="">
            <p:pic>
              <p:nvPicPr>
                <p:cNvPr id="70" name="Tinta 69">
                  <a:extLst>
                    <a:ext uri="{FF2B5EF4-FFF2-40B4-BE49-F238E27FC236}">
                      <a16:creationId xmlns:a16="http://schemas.microsoft.com/office/drawing/2014/main" id="{BD451BEC-AFE0-48EF-AE8C-A7ED5827B3D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89985" y="1788644"/>
                  <a:ext cx="445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Tinta 70">
                  <a:extLst>
                    <a:ext uri="{FF2B5EF4-FFF2-40B4-BE49-F238E27FC236}">
                      <a16:creationId xmlns:a16="http://schemas.microsoft.com/office/drawing/2014/main" id="{FF21AD54-4B07-985D-7005-90D35D48E89B}"/>
                    </a:ext>
                  </a:extLst>
                </p14:cNvPr>
                <p14:cNvContentPartPr/>
                <p14:nvPr/>
              </p14:nvContentPartPr>
              <p14:xfrm>
                <a:off x="4921985" y="1761284"/>
                <a:ext cx="95400" cy="97560"/>
              </p14:xfrm>
            </p:contentPart>
          </mc:Choice>
          <mc:Fallback xmlns="">
            <p:pic>
              <p:nvPicPr>
                <p:cNvPr id="71" name="Tinta 70">
                  <a:extLst>
                    <a:ext uri="{FF2B5EF4-FFF2-40B4-BE49-F238E27FC236}">
                      <a16:creationId xmlns:a16="http://schemas.microsoft.com/office/drawing/2014/main" id="{FF21AD54-4B07-985D-7005-90D35D48E89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17665" y="1756964"/>
                  <a:ext cx="104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Tinta 72">
                  <a:extLst>
                    <a:ext uri="{FF2B5EF4-FFF2-40B4-BE49-F238E27FC236}">
                      <a16:creationId xmlns:a16="http://schemas.microsoft.com/office/drawing/2014/main" id="{B1272244-8856-D375-0F16-E82DF41263C6}"/>
                    </a:ext>
                  </a:extLst>
                </p14:cNvPr>
                <p14:cNvContentPartPr/>
                <p14:nvPr/>
              </p14:nvContentPartPr>
              <p14:xfrm>
                <a:off x="4400705" y="1971164"/>
                <a:ext cx="1800" cy="5040"/>
              </p14:xfrm>
            </p:contentPart>
          </mc:Choice>
          <mc:Fallback xmlns="">
            <p:pic>
              <p:nvPicPr>
                <p:cNvPr id="73" name="Tinta 72">
                  <a:extLst>
                    <a:ext uri="{FF2B5EF4-FFF2-40B4-BE49-F238E27FC236}">
                      <a16:creationId xmlns:a16="http://schemas.microsoft.com/office/drawing/2014/main" id="{B1272244-8856-D375-0F16-E82DF41263C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96385" y="1966844"/>
                  <a:ext cx="1044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Tinta 73">
                  <a:extLst>
                    <a:ext uri="{FF2B5EF4-FFF2-40B4-BE49-F238E27FC236}">
                      <a16:creationId xmlns:a16="http://schemas.microsoft.com/office/drawing/2014/main" id="{A1A023C0-337A-7D79-5E2A-7F972452BF32}"/>
                    </a:ext>
                  </a:extLst>
                </p14:cNvPr>
                <p14:cNvContentPartPr/>
                <p14:nvPr/>
              </p14:nvContentPartPr>
              <p14:xfrm>
                <a:off x="4356425" y="1957124"/>
                <a:ext cx="96480" cy="133200"/>
              </p14:xfrm>
            </p:contentPart>
          </mc:Choice>
          <mc:Fallback xmlns="">
            <p:pic>
              <p:nvPicPr>
                <p:cNvPr id="74" name="Tinta 73">
                  <a:extLst>
                    <a:ext uri="{FF2B5EF4-FFF2-40B4-BE49-F238E27FC236}">
                      <a16:creationId xmlns:a16="http://schemas.microsoft.com/office/drawing/2014/main" id="{A1A023C0-337A-7D79-5E2A-7F972452BF3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52105" y="1952804"/>
                  <a:ext cx="105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Tinta 74">
                  <a:extLst>
                    <a:ext uri="{FF2B5EF4-FFF2-40B4-BE49-F238E27FC236}">
                      <a16:creationId xmlns:a16="http://schemas.microsoft.com/office/drawing/2014/main" id="{920F833F-0E40-E607-17C7-347FCE1F659B}"/>
                    </a:ext>
                  </a:extLst>
                </p14:cNvPr>
                <p14:cNvContentPartPr/>
                <p14:nvPr/>
              </p14:nvContentPartPr>
              <p14:xfrm>
                <a:off x="4478825" y="2041724"/>
                <a:ext cx="98280" cy="50040"/>
              </p14:xfrm>
            </p:contentPart>
          </mc:Choice>
          <mc:Fallback xmlns="">
            <p:pic>
              <p:nvPicPr>
                <p:cNvPr id="75" name="Tinta 74">
                  <a:extLst>
                    <a:ext uri="{FF2B5EF4-FFF2-40B4-BE49-F238E27FC236}">
                      <a16:creationId xmlns:a16="http://schemas.microsoft.com/office/drawing/2014/main" id="{920F833F-0E40-E607-17C7-347FCE1F65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74505" y="2037404"/>
                  <a:ext cx="106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Tinta 75">
                  <a:extLst>
                    <a:ext uri="{FF2B5EF4-FFF2-40B4-BE49-F238E27FC236}">
                      <a16:creationId xmlns:a16="http://schemas.microsoft.com/office/drawing/2014/main" id="{B1BF5096-EFDA-D457-D5B3-3799E345D048}"/>
                    </a:ext>
                  </a:extLst>
                </p14:cNvPr>
                <p14:cNvContentPartPr/>
                <p14:nvPr/>
              </p14:nvContentPartPr>
              <p14:xfrm>
                <a:off x="4609865" y="1924004"/>
                <a:ext cx="18360" cy="164880"/>
              </p14:xfrm>
            </p:contentPart>
          </mc:Choice>
          <mc:Fallback xmlns="">
            <p:pic>
              <p:nvPicPr>
                <p:cNvPr id="76" name="Tinta 75">
                  <a:extLst>
                    <a:ext uri="{FF2B5EF4-FFF2-40B4-BE49-F238E27FC236}">
                      <a16:creationId xmlns:a16="http://schemas.microsoft.com/office/drawing/2014/main" id="{B1BF5096-EFDA-D457-D5B3-3799E345D04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05545" y="1919684"/>
                  <a:ext cx="27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Tinta 76">
                  <a:extLst>
                    <a:ext uri="{FF2B5EF4-FFF2-40B4-BE49-F238E27FC236}">
                      <a16:creationId xmlns:a16="http://schemas.microsoft.com/office/drawing/2014/main" id="{7D236472-852A-167A-E17A-365C96C59812}"/>
                    </a:ext>
                  </a:extLst>
                </p14:cNvPr>
                <p14:cNvContentPartPr/>
                <p14:nvPr/>
              </p14:nvContentPartPr>
              <p14:xfrm>
                <a:off x="4540745" y="1969724"/>
                <a:ext cx="113040" cy="28440"/>
              </p14:xfrm>
            </p:contentPart>
          </mc:Choice>
          <mc:Fallback xmlns="">
            <p:pic>
              <p:nvPicPr>
                <p:cNvPr id="77" name="Tinta 76">
                  <a:extLst>
                    <a:ext uri="{FF2B5EF4-FFF2-40B4-BE49-F238E27FC236}">
                      <a16:creationId xmlns:a16="http://schemas.microsoft.com/office/drawing/2014/main" id="{7D236472-852A-167A-E17A-365C96C598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36425" y="1965404"/>
                  <a:ext cx="121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Tinta 77">
                  <a:extLst>
                    <a:ext uri="{FF2B5EF4-FFF2-40B4-BE49-F238E27FC236}">
                      <a16:creationId xmlns:a16="http://schemas.microsoft.com/office/drawing/2014/main" id="{99226933-847F-B866-5770-2FE2C983C6CF}"/>
                    </a:ext>
                  </a:extLst>
                </p14:cNvPr>
                <p14:cNvContentPartPr/>
                <p14:nvPr/>
              </p14:nvContentPartPr>
              <p14:xfrm>
                <a:off x="4412585" y="2132444"/>
                <a:ext cx="87480" cy="146160"/>
              </p14:xfrm>
            </p:contentPart>
          </mc:Choice>
          <mc:Fallback xmlns="">
            <p:pic>
              <p:nvPicPr>
                <p:cNvPr id="78" name="Tinta 77">
                  <a:extLst>
                    <a:ext uri="{FF2B5EF4-FFF2-40B4-BE49-F238E27FC236}">
                      <a16:creationId xmlns:a16="http://schemas.microsoft.com/office/drawing/2014/main" id="{99226933-847F-B866-5770-2FE2C983C6C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08265" y="2128124"/>
                  <a:ext cx="96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Tinta 78">
                  <a:extLst>
                    <a:ext uri="{FF2B5EF4-FFF2-40B4-BE49-F238E27FC236}">
                      <a16:creationId xmlns:a16="http://schemas.microsoft.com/office/drawing/2014/main" id="{9F117B0D-DFB6-53F7-DDFF-F673B52E197B}"/>
                    </a:ext>
                  </a:extLst>
                </p14:cNvPr>
                <p14:cNvContentPartPr/>
                <p14:nvPr/>
              </p14:nvContentPartPr>
              <p14:xfrm>
                <a:off x="4525265" y="2168444"/>
                <a:ext cx="126720" cy="91440"/>
              </p14:xfrm>
            </p:contentPart>
          </mc:Choice>
          <mc:Fallback xmlns="">
            <p:pic>
              <p:nvPicPr>
                <p:cNvPr id="79" name="Tinta 78">
                  <a:extLst>
                    <a:ext uri="{FF2B5EF4-FFF2-40B4-BE49-F238E27FC236}">
                      <a16:creationId xmlns:a16="http://schemas.microsoft.com/office/drawing/2014/main" id="{9F117B0D-DFB6-53F7-DDFF-F673B52E197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20945" y="2164124"/>
                  <a:ext cx="1353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Tinta 79">
                  <a:extLst>
                    <a:ext uri="{FF2B5EF4-FFF2-40B4-BE49-F238E27FC236}">
                      <a16:creationId xmlns:a16="http://schemas.microsoft.com/office/drawing/2014/main" id="{80642E7B-DA98-1B9C-F2E1-DA7A71272652}"/>
                    </a:ext>
                  </a:extLst>
                </p14:cNvPr>
                <p14:cNvContentPartPr/>
                <p14:nvPr/>
              </p14:nvContentPartPr>
              <p14:xfrm>
                <a:off x="4654505" y="2121644"/>
                <a:ext cx="360" cy="46080"/>
              </p14:xfrm>
            </p:contentPart>
          </mc:Choice>
          <mc:Fallback xmlns="">
            <p:pic>
              <p:nvPicPr>
                <p:cNvPr id="80" name="Tinta 79">
                  <a:extLst>
                    <a:ext uri="{FF2B5EF4-FFF2-40B4-BE49-F238E27FC236}">
                      <a16:creationId xmlns:a16="http://schemas.microsoft.com/office/drawing/2014/main" id="{80642E7B-DA98-1B9C-F2E1-DA7A712726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50185" y="2117324"/>
                  <a:ext cx="9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Tinta 80">
                  <a:extLst>
                    <a:ext uri="{FF2B5EF4-FFF2-40B4-BE49-F238E27FC236}">
                      <a16:creationId xmlns:a16="http://schemas.microsoft.com/office/drawing/2014/main" id="{08468991-6C61-04D5-BC21-2CFC4B55833C}"/>
                    </a:ext>
                  </a:extLst>
                </p14:cNvPr>
                <p14:cNvContentPartPr/>
                <p14:nvPr/>
              </p14:nvContentPartPr>
              <p14:xfrm>
                <a:off x="4655225" y="2180324"/>
                <a:ext cx="135360" cy="66960"/>
              </p14:xfrm>
            </p:contentPart>
          </mc:Choice>
          <mc:Fallback xmlns="">
            <p:pic>
              <p:nvPicPr>
                <p:cNvPr id="81" name="Tinta 80">
                  <a:extLst>
                    <a:ext uri="{FF2B5EF4-FFF2-40B4-BE49-F238E27FC236}">
                      <a16:creationId xmlns:a16="http://schemas.microsoft.com/office/drawing/2014/main" id="{08468991-6C61-04D5-BC21-2CFC4B55833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50905" y="2176004"/>
                  <a:ext cx="1440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Tinta 81">
                  <a:extLst>
                    <a:ext uri="{FF2B5EF4-FFF2-40B4-BE49-F238E27FC236}">
                      <a16:creationId xmlns:a16="http://schemas.microsoft.com/office/drawing/2014/main" id="{94A07598-5BB9-9204-BC2B-C9ABD6262E24}"/>
                    </a:ext>
                  </a:extLst>
                </p14:cNvPr>
                <p14:cNvContentPartPr/>
                <p14:nvPr/>
              </p14:nvContentPartPr>
              <p14:xfrm>
                <a:off x="4850345" y="2012924"/>
                <a:ext cx="2520" cy="218520"/>
              </p14:xfrm>
            </p:contentPart>
          </mc:Choice>
          <mc:Fallback xmlns="">
            <p:pic>
              <p:nvPicPr>
                <p:cNvPr id="82" name="Tinta 81">
                  <a:extLst>
                    <a:ext uri="{FF2B5EF4-FFF2-40B4-BE49-F238E27FC236}">
                      <a16:creationId xmlns:a16="http://schemas.microsoft.com/office/drawing/2014/main" id="{94A07598-5BB9-9204-BC2B-C9ABD6262E2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46025" y="2008604"/>
                  <a:ext cx="11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Tinta 82">
                  <a:extLst>
                    <a:ext uri="{FF2B5EF4-FFF2-40B4-BE49-F238E27FC236}">
                      <a16:creationId xmlns:a16="http://schemas.microsoft.com/office/drawing/2014/main" id="{4D1DE0C3-4464-6C0E-56EF-1ECC72E31D1A}"/>
                    </a:ext>
                  </a:extLst>
                </p14:cNvPr>
                <p14:cNvContentPartPr/>
                <p14:nvPr/>
              </p14:nvContentPartPr>
              <p14:xfrm>
                <a:off x="4780505" y="2116604"/>
                <a:ext cx="127080" cy="20160"/>
              </p14:xfrm>
            </p:contentPart>
          </mc:Choice>
          <mc:Fallback xmlns="">
            <p:pic>
              <p:nvPicPr>
                <p:cNvPr id="83" name="Tinta 82">
                  <a:extLst>
                    <a:ext uri="{FF2B5EF4-FFF2-40B4-BE49-F238E27FC236}">
                      <a16:creationId xmlns:a16="http://schemas.microsoft.com/office/drawing/2014/main" id="{4D1DE0C3-4464-6C0E-56EF-1ECC72E31D1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76185" y="2112284"/>
                  <a:ext cx="1357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Tinta 84">
                  <a:extLst>
                    <a:ext uri="{FF2B5EF4-FFF2-40B4-BE49-F238E27FC236}">
                      <a16:creationId xmlns:a16="http://schemas.microsoft.com/office/drawing/2014/main" id="{DFF90E91-AB4F-10AD-ED52-7C59BB0B9DEF}"/>
                    </a:ext>
                  </a:extLst>
                </p14:cNvPr>
                <p14:cNvContentPartPr/>
                <p14:nvPr/>
              </p14:nvContentPartPr>
              <p14:xfrm>
                <a:off x="5661425" y="1585244"/>
                <a:ext cx="794520" cy="125640"/>
              </p14:xfrm>
            </p:contentPart>
          </mc:Choice>
          <mc:Fallback xmlns="">
            <p:pic>
              <p:nvPicPr>
                <p:cNvPr id="85" name="Tinta 84">
                  <a:extLst>
                    <a:ext uri="{FF2B5EF4-FFF2-40B4-BE49-F238E27FC236}">
                      <a16:creationId xmlns:a16="http://schemas.microsoft.com/office/drawing/2014/main" id="{DFF90E91-AB4F-10AD-ED52-7C59BB0B9DE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57105" y="1580924"/>
                  <a:ext cx="803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Tinta 85">
                  <a:extLst>
                    <a:ext uri="{FF2B5EF4-FFF2-40B4-BE49-F238E27FC236}">
                      <a16:creationId xmlns:a16="http://schemas.microsoft.com/office/drawing/2014/main" id="{A24B690D-8557-787D-0CF0-D5261A48EDED}"/>
                    </a:ext>
                  </a:extLst>
                </p14:cNvPr>
                <p14:cNvContentPartPr/>
                <p14:nvPr/>
              </p14:nvContentPartPr>
              <p14:xfrm>
                <a:off x="6414185" y="1549604"/>
                <a:ext cx="69120" cy="101160"/>
              </p14:xfrm>
            </p:contentPart>
          </mc:Choice>
          <mc:Fallback xmlns="">
            <p:pic>
              <p:nvPicPr>
                <p:cNvPr id="86" name="Tinta 85">
                  <a:extLst>
                    <a:ext uri="{FF2B5EF4-FFF2-40B4-BE49-F238E27FC236}">
                      <a16:creationId xmlns:a16="http://schemas.microsoft.com/office/drawing/2014/main" id="{A24B690D-8557-787D-0CF0-D5261A48EDE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09865" y="1545284"/>
                  <a:ext cx="77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Tinta 87">
                  <a:extLst>
                    <a:ext uri="{FF2B5EF4-FFF2-40B4-BE49-F238E27FC236}">
                      <a16:creationId xmlns:a16="http://schemas.microsoft.com/office/drawing/2014/main" id="{12BFD897-075A-C53B-7E30-67A0D5AA8541}"/>
                    </a:ext>
                  </a:extLst>
                </p14:cNvPr>
                <p14:cNvContentPartPr/>
                <p14:nvPr/>
              </p14:nvContentPartPr>
              <p14:xfrm>
                <a:off x="5970305" y="1431164"/>
                <a:ext cx="48960" cy="165600"/>
              </p14:xfrm>
            </p:contentPart>
          </mc:Choice>
          <mc:Fallback xmlns="">
            <p:pic>
              <p:nvPicPr>
                <p:cNvPr id="88" name="Tinta 87">
                  <a:extLst>
                    <a:ext uri="{FF2B5EF4-FFF2-40B4-BE49-F238E27FC236}">
                      <a16:creationId xmlns:a16="http://schemas.microsoft.com/office/drawing/2014/main" id="{12BFD897-075A-C53B-7E30-67A0D5AA854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65985" y="1426844"/>
                  <a:ext cx="57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Tinta 88">
                  <a:extLst>
                    <a:ext uri="{FF2B5EF4-FFF2-40B4-BE49-F238E27FC236}">
                      <a16:creationId xmlns:a16="http://schemas.microsoft.com/office/drawing/2014/main" id="{18E155A6-3C23-EB5A-A885-768DE27FECD0}"/>
                    </a:ext>
                  </a:extLst>
                </p14:cNvPr>
                <p14:cNvContentPartPr/>
                <p14:nvPr/>
              </p14:nvContentPartPr>
              <p14:xfrm>
                <a:off x="6060305" y="1522964"/>
                <a:ext cx="41760" cy="13320"/>
              </p14:xfrm>
            </p:contentPart>
          </mc:Choice>
          <mc:Fallback xmlns="">
            <p:pic>
              <p:nvPicPr>
                <p:cNvPr id="89" name="Tinta 88">
                  <a:extLst>
                    <a:ext uri="{FF2B5EF4-FFF2-40B4-BE49-F238E27FC236}">
                      <a16:creationId xmlns:a16="http://schemas.microsoft.com/office/drawing/2014/main" id="{18E155A6-3C23-EB5A-A885-768DE27FECD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55985" y="1518644"/>
                  <a:ext cx="504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Tinta 89">
                  <a:extLst>
                    <a:ext uri="{FF2B5EF4-FFF2-40B4-BE49-F238E27FC236}">
                      <a16:creationId xmlns:a16="http://schemas.microsoft.com/office/drawing/2014/main" id="{FFB37D6C-F98A-01C5-0357-0481D3723633}"/>
                    </a:ext>
                  </a:extLst>
                </p14:cNvPr>
                <p14:cNvContentPartPr/>
                <p14:nvPr/>
              </p14:nvContentPartPr>
              <p14:xfrm>
                <a:off x="6136265" y="1437644"/>
                <a:ext cx="105840" cy="126720"/>
              </p14:xfrm>
            </p:contentPart>
          </mc:Choice>
          <mc:Fallback xmlns="">
            <p:pic>
              <p:nvPicPr>
                <p:cNvPr id="90" name="Tinta 89">
                  <a:extLst>
                    <a:ext uri="{FF2B5EF4-FFF2-40B4-BE49-F238E27FC236}">
                      <a16:creationId xmlns:a16="http://schemas.microsoft.com/office/drawing/2014/main" id="{FFB37D6C-F98A-01C5-0357-0481D372363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31945" y="1433324"/>
                  <a:ext cx="114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Tinta 90">
                  <a:extLst>
                    <a:ext uri="{FF2B5EF4-FFF2-40B4-BE49-F238E27FC236}">
                      <a16:creationId xmlns:a16="http://schemas.microsoft.com/office/drawing/2014/main" id="{E0268EFE-C3EC-E861-105A-44F173B5BC7F}"/>
                    </a:ext>
                  </a:extLst>
                </p14:cNvPr>
                <p14:cNvContentPartPr/>
                <p14:nvPr/>
              </p14:nvContentPartPr>
              <p14:xfrm>
                <a:off x="6286745" y="1439444"/>
                <a:ext cx="124920" cy="70920"/>
              </p14:xfrm>
            </p:contentPart>
          </mc:Choice>
          <mc:Fallback xmlns="">
            <p:pic>
              <p:nvPicPr>
                <p:cNvPr id="91" name="Tinta 90">
                  <a:extLst>
                    <a:ext uri="{FF2B5EF4-FFF2-40B4-BE49-F238E27FC236}">
                      <a16:creationId xmlns:a16="http://schemas.microsoft.com/office/drawing/2014/main" id="{E0268EFE-C3EC-E861-105A-44F173B5BC7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82425" y="1435124"/>
                  <a:ext cx="1335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Tinta 92">
                  <a:extLst>
                    <a:ext uri="{FF2B5EF4-FFF2-40B4-BE49-F238E27FC236}">
                      <a16:creationId xmlns:a16="http://schemas.microsoft.com/office/drawing/2014/main" id="{7F4D3B86-962A-8E9D-FD89-11362A1F7ED1}"/>
                    </a:ext>
                  </a:extLst>
                </p14:cNvPr>
                <p14:cNvContentPartPr/>
                <p14:nvPr/>
              </p14:nvContentPartPr>
              <p14:xfrm>
                <a:off x="5466665" y="1540604"/>
                <a:ext cx="75600" cy="227160"/>
              </p14:xfrm>
            </p:contentPart>
          </mc:Choice>
          <mc:Fallback xmlns="">
            <p:pic>
              <p:nvPicPr>
                <p:cNvPr id="93" name="Tinta 92">
                  <a:extLst>
                    <a:ext uri="{FF2B5EF4-FFF2-40B4-BE49-F238E27FC236}">
                      <a16:creationId xmlns:a16="http://schemas.microsoft.com/office/drawing/2014/main" id="{7F4D3B86-962A-8E9D-FD89-11362A1F7ED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62345" y="1536284"/>
                  <a:ext cx="84240" cy="23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00623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7" y="188640"/>
            <a:ext cx="8527187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9A6A356-CFA2-494D-9E8C-340E73CD9477}"/>
              </a:ext>
            </a:extLst>
          </p:cNvPr>
          <p:cNvGrpSpPr/>
          <p:nvPr/>
        </p:nvGrpSpPr>
        <p:grpSpPr>
          <a:xfrm>
            <a:off x="4559138" y="1735462"/>
            <a:ext cx="4407840" cy="2695680"/>
            <a:chOff x="4559138" y="1735462"/>
            <a:chExt cx="4407840" cy="269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69BE6BA8-CABC-403B-9C07-0601A236D6AE}"/>
                    </a:ext>
                  </a:extLst>
                </p14:cNvPr>
                <p14:cNvContentPartPr/>
                <p14:nvPr/>
              </p14:nvContentPartPr>
              <p14:xfrm>
                <a:off x="4564898" y="1735462"/>
                <a:ext cx="65160" cy="123120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69BE6BA8-CABC-403B-9C07-0601A236D6A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60578" y="1731142"/>
                  <a:ext cx="73800" cy="12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EA66D1F1-5167-45B1-AC9F-0EDABAAA0920}"/>
                    </a:ext>
                  </a:extLst>
                </p14:cNvPr>
                <p14:cNvContentPartPr/>
                <p14:nvPr/>
              </p14:nvContentPartPr>
              <p14:xfrm>
                <a:off x="4559138" y="2788102"/>
                <a:ext cx="130680" cy="16596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EA66D1F1-5167-45B1-AC9F-0EDABAAA09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54818" y="2783782"/>
                  <a:ext cx="139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0CFBC590-D4CA-4643-8ABC-8CEABE1A369E}"/>
                    </a:ext>
                  </a:extLst>
                </p14:cNvPr>
                <p14:cNvContentPartPr/>
                <p14:nvPr/>
              </p14:nvContentPartPr>
              <p14:xfrm>
                <a:off x="4584338" y="3249982"/>
                <a:ext cx="452520" cy="17172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0CFBC590-D4CA-4643-8ABC-8CEABE1A36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80018" y="3245662"/>
                  <a:ext cx="461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B00AD0C0-EA44-4968-92F3-C8743EA9CE79}"/>
                    </a:ext>
                  </a:extLst>
                </p14:cNvPr>
                <p14:cNvContentPartPr/>
                <p14:nvPr/>
              </p14:nvContentPartPr>
              <p14:xfrm>
                <a:off x="5084018" y="3095542"/>
                <a:ext cx="124200" cy="34164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B00AD0C0-EA44-4968-92F3-C8743EA9CE7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79698" y="3091222"/>
                  <a:ext cx="1328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815F4F89-BA90-4C72-9545-B2CB738BBAD1}"/>
                    </a:ext>
                  </a:extLst>
                </p14:cNvPr>
                <p14:cNvContentPartPr/>
                <p14:nvPr/>
              </p14:nvContentPartPr>
              <p14:xfrm>
                <a:off x="5190218" y="3128302"/>
                <a:ext cx="999000" cy="38700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815F4F89-BA90-4C72-9545-B2CB738BBAD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85898" y="3123982"/>
                  <a:ext cx="10076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C1DB5AF5-99B1-4034-86AE-7E398F4C77AF}"/>
                    </a:ext>
                  </a:extLst>
                </p14:cNvPr>
                <p14:cNvContentPartPr/>
                <p14:nvPr/>
              </p14:nvContentPartPr>
              <p14:xfrm>
                <a:off x="6040898" y="3357622"/>
                <a:ext cx="200880" cy="2520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C1DB5AF5-99B1-4034-86AE-7E398F4C77A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36578" y="3353302"/>
                  <a:ext cx="209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2120A9AE-DB20-4EFD-8971-3CFB8D88180A}"/>
                    </a:ext>
                  </a:extLst>
                </p14:cNvPr>
                <p14:cNvContentPartPr/>
                <p14:nvPr/>
              </p14:nvContentPartPr>
              <p14:xfrm>
                <a:off x="6242858" y="3042622"/>
                <a:ext cx="410400" cy="45792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2120A9AE-DB20-4EFD-8971-3CFB8D88180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38538" y="3038302"/>
                  <a:ext cx="4190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8A15D50B-3CC4-4427-B739-B47F2A80AD04}"/>
                    </a:ext>
                  </a:extLst>
                </p14:cNvPr>
                <p14:cNvContentPartPr/>
                <p14:nvPr/>
              </p14:nvContentPartPr>
              <p14:xfrm>
                <a:off x="6544538" y="3008782"/>
                <a:ext cx="775800" cy="97632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8A15D50B-3CC4-4427-B739-B47F2A80AD0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40218" y="3004462"/>
                  <a:ext cx="78444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6B46EB03-724A-4709-82A9-41B771497E0A}"/>
                    </a:ext>
                  </a:extLst>
                </p14:cNvPr>
                <p14:cNvContentPartPr/>
                <p14:nvPr/>
              </p14:nvContentPartPr>
              <p14:xfrm>
                <a:off x="7358858" y="3132262"/>
                <a:ext cx="169920" cy="21204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6B46EB03-724A-4709-82A9-41B771497E0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54538" y="3127942"/>
                  <a:ext cx="178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F6183A16-3B05-4C8B-85DB-CA55F3C5AEBE}"/>
                    </a:ext>
                  </a:extLst>
                </p14:cNvPr>
                <p14:cNvContentPartPr/>
                <p14:nvPr/>
              </p14:nvContentPartPr>
              <p14:xfrm>
                <a:off x="7340858" y="3105262"/>
                <a:ext cx="396000" cy="72108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F6183A16-3B05-4C8B-85DB-CA55F3C5AEB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36538" y="3100942"/>
                  <a:ext cx="404640" cy="72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DCE82E15-C9B5-4F44-8C72-706381B39BFB}"/>
                    </a:ext>
                  </a:extLst>
                </p14:cNvPr>
                <p14:cNvContentPartPr/>
                <p14:nvPr/>
              </p14:nvContentPartPr>
              <p14:xfrm>
                <a:off x="7088858" y="3946942"/>
                <a:ext cx="23400" cy="13572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DCE82E15-C9B5-4F44-8C72-706381B39BF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84538" y="3942622"/>
                  <a:ext cx="32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41B6138E-BBF8-4AE8-B15D-C10C88DA0D21}"/>
                    </a:ext>
                  </a:extLst>
                </p14:cNvPr>
                <p14:cNvContentPartPr/>
                <p14:nvPr/>
              </p14:nvContentPartPr>
              <p14:xfrm>
                <a:off x="7256618" y="3930382"/>
                <a:ext cx="461160" cy="30636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41B6138E-BBF8-4AE8-B15D-C10C88DA0D2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252298" y="3926062"/>
                  <a:ext cx="4698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FCC86BE5-741A-4481-9F0E-84A59A5B3758}"/>
                    </a:ext>
                  </a:extLst>
                </p14:cNvPr>
                <p14:cNvContentPartPr/>
                <p14:nvPr/>
              </p14:nvContentPartPr>
              <p14:xfrm>
                <a:off x="7697258" y="3947662"/>
                <a:ext cx="150840" cy="26928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FCC86BE5-741A-4481-9F0E-84A59A5B375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692938" y="3943342"/>
                  <a:ext cx="1594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B5C2D730-FCBC-427D-8865-D2345F311A39}"/>
                    </a:ext>
                  </a:extLst>
                </p14:cNvPr>
                <p14:cNvContentPartPr/>
                <p14:nvPr/>
              </p14:nvContentPartPr>
              <p14:xfrm>
                <a:off x="7797698" y="4009222"/>
                <a:ext cx="126360" cy="24552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B5C2D730-FCBC-427D-8865-D2345F311A3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93378" y="4004902"/>
                  <a:ext cx="1350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0F0646E0-8B3A-4E3D-AB66-CF90EC708A16}"/>
                    </a:ext>
                  </a:extLst>
                </p14:cNvPr>
                <p14:cNvContentPartPr/>
                <p14:nvPr/>
              </p14:nvContentPartPr>
              <p14:xfrm>
                <a:off x="7911818" y="3902302"/>
                <a:ext cx="1055160" cy="52884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0F0646E0-8B3A-4E3D-AB66-CF90EC708A1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907498" y="3897982"/>
                  <a:ext cx="1063800" cy="53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ADE888BB-4FB6-E065-CC16-C03C7478E346}"/>
                  </a:ext>
                </a:extLst>
              </p14:cNvPr>
              <p14:cNvContentPartPr/>
              <p14:nvPr/>
            </p14:nvContentPartPr>
            <p14:xfrm>
              <a:off x="5718305" y="2043524"/>
              <a:ext cx="1784520" cy="9288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ADE888BB-4FB6-E065-CC16-C03C7478E34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713985" y="2039204"/>
                <a:ext cx="1793160" cy="101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300" y="847725"/>
            <a:ext cx="76454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944" y="188640"/>
            <a:ext cx="8632112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034411CF-4564-C5B5-B6F4-86DA06BA2AB9}"/>
                  </a:ext>
                </a:extLst>
              </p14:cNvPr>
              <p14:cNvContentPartPr/>
              <p14:nvPr/>
            </p14:nvContentPartPr>
            <p14:xfrm>
              <a:off x="3358145" y="1283564"/>
              <a:ext cx="139680" cy="17604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034411CF-4564-C5B5-B6F4-86DA06BA2A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3825" y="1279244"/>
                <a:ext cx="148320" cy="184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0"/>
            <a:ext cx="5184576" cy="6034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6093296"/>
            <a:ext cx="716915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0"/>
            <a:ext cx="7214015" cy="530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404664"/>
            <a:ext cx="1512168" cy="20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5229200"/>
            <a:ext cx="856895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116632"/>
            <a:ext cx="8064896" cy="5149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57709FF8-B09F-4902-86E8-97298F938048}"/>
                  </a:ext>
                </a:extLst>
              </p14:cNvPr>
              <p14:cNvContentPartPr/>
              <p14:nvPr/>
            </p14:nvContentPartPr>
            <p14:xfrm>
              <a:off x="4347458" y="3602062"/>
              <a:ext cx="1965240" cy="35280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57709FF8-B09F-4902-86E8-97298F9380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3138" y="3597742"/>
                <a:ext cx="197388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8523A893-3DE1-4D93-BAB2-F4699C40E120}"/>
                  </a:ext>
                </a:extLst>
              </p14:cNvPr>
              <p14:cNvContentPartPr/>
              <p14:nvPr/>
            </p14:nvContentPartPr>
            <p14:xfrm>
              <a:off x="4321538" y="3859102"/>
              <a:ext cx="1989360" cy="40464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8523A893-3DE1-4D93-BAB2-F4699C40E1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17218" y="3854782"/>
                <a:ext cx="199800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98B8520C-94CA-465A-84B6-A5E712B95569}"/>
                  </a:ext>
                </a:extLst>
              </p14:cNvPr>
              <p14:cNvContentPartPr/>
              <p14:nvPr/>
            </p14:nvContentPartPr>
            <p14:xfrm>
              <a:off x="6504578" y="3933622"/>
              <a:ext cx="1537200" cy="1836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98B8520C-94CA-465A-84B6-A5E712B9556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00258" y="3929302"/>
                <a:ext cx="15458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1FD6B858-E10B-40C2-851B-1F401D6B7BB4}"/>
                  </a:ext>
                </a:extLst>
              </p14:cNvPr>
              <p14:cNvContentPartPr/>
              <p14:nvPr/>
            </p14:nvContentPartPr>
            <p14:xfrm>
              <a:off x="7981298" y="3194902"/>
              <a:ext cx="75600" cy="67068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1FD6B858-E10B-40C2-851B-1F401D6B7BB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76978" y="3190582"/>
                <a:ext cx="84240" cy="67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ABDF1D51-F4CA-434E-AE17-132778C08CD8}"/>
                  </a:ext>
                </a:extLst>
              </p14:cNvPr>
              <p14:cNvContentPartPr/>
              <p14:nvPr/>
            </p14:nvContentPartPr>
            <p14:xfrm>
              <a:off x="6513578" y="4114702"/>
              <a:ext cx="1752120" cy="7380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ABDF1D51-F4CA-434E-AE17-132778C08C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09258" y="4110382"/>
                <a:ext cx="17607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5EC7A5CB-A508-45E5-B82C-73C9DEE25C82}"/>
                  </a:ext>
                </a:extLst>
              </p14:cNvPr>
              <p14:cNvContentPartPr/>
              <p14:nvPr/>
            </p14:nvContentPartPr>
            <p14:xfrm>
              <a:off x="8203778" y="4135582"/>
              <a:ext cx="675720" cy="2268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5EC7A5CB-A508-45E5-B82C-73C9DEE25C8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99458" y="4131262"/>
                <a:ext cx="6843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39F56F90-1AF1-429C-9C14-119069D34D64}"/>
                  </a:ext>
                </a:extLst>
              </p14:cNvPr>
              <p14:cNvContentPartPr/>
              <p14:nvPr/>
            </p14:nvContentPartPr>
            <p14:xfrm>
              <a:off x="8807498" y="3178342"/>
              <a:ext cx="105840" cy="897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39F56F90-1AF1-429C-9C14-119069D34D6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03178" y="3174022"/>
                <a:ext cx="11448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7F4025F2-119A-4FBA-9F31-78114C85EBB4}"/>
                  </a:ext>
                </a:extLst>
              </p14:cNvPr>
              <p14:cNvContentPartPr/>
              <p14:nvPr/>
            </p14:nvContentPartPr>
            <p14:xfrm>
              <a:off x="8012258" y="3300022"/>
              <a:ext cx="826920" cy="132696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7F4025F2-119A-4FBA-9F31-78114C85EB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07938" y="3295702"/>
                <a:ext cx="835560" cy="13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121CD0EB-E4E7-421B-BF2C-37EF736A78F0}"/>
                  </a:ext>
                </a:extLst>
              </p14:cNvPr>
              <p14:cNvContentPartPr/>
              <p14:nvPr/>
            </p14:nvContentPartPr>
            <p14:xfrm>
              <a:off x="8371898" y="4466422"/>
              <a:ext cx="230040" cy="10476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121CD0EB-E4E7-421B-BF2C-37EF736A78F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67578" y="4462102"/>
                <a:ext cx="23868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8D6871BC-26B2-4F5F-9EDA-08C9B28193AF}"/>
                  </a:ext>
                </a:extLst>
              </p14:cNvPr>
              <p14:cNvContentPartPr/>
              <p14:nvPr/>
            </p14:nvContentPartPr>
            <p14:xfrm>
              <a:off x="8605898" y="4461742"/>
              <a:ext cx="447120" cy="34560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8D6871BC-26B2-4F5F-9EDA-08C9B28193A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01578" y="4457422"/>
                <a:ext cx="45576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Tinta 29">
                <a:extLst>
                  <a:ext uri="{FF2B5EF4-FFF2-40B4-BE49-F238E27FC236}">
                    <a16:creationId xmlns:a16="http://schemas.microsoft.com/office/drawing/2014/main" id="{0D7F5FB0-3239-480E-9C5A-D95BF0D56B25}"/>
                  </a:ext>
                </a:extLst>
              </p14:cNvPr>
              <p14:cNvContentPartPr/>
              <p14:nvPr/>
            </p14:nvContentPartPr>
            <p14:xfrm>
              <a:off x="3173498" y="3825982"/>
              <a:ext cx="533880" cy="392040"/>
            </p14:xfrm>
          </p:contentPart>
        </mc:Choice>
        <mc:Fallback xmlns="">
          <p:pic>
            <p:nvPicPr>
              <p:cNvPr id="30" name="Tinta 29">
                <a:extLst>
                  <a:ext uri="{FF2B5EF4-FFF2-40B4-BE49-F238E27FC236}">
                    <a16:creationId xmlns:a16="http://schemas.microsoft.com/office/drawing/2014/main" id="{0D7F5FB0-3239-480E-9C5A-D95BF0D56B2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69178" y="3821662"/>
                <a:ext cx="54252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Tinta 30">
                <a:extLst>
                  <a:ext uri="{FF2B5EF4-FFF2-40B4-BE49-F238E27FC236}">
                    <a16:creationId xmlns:a16="http://schemas.microsoft.com/office/drawing/2014/main" id="{56F58856-DB62-4ADB-AD0C-CF544D8BDFA4}"/>
                  </a:ext>
                </a:extLst>
              </p14:cNvPr>
              <p14:cNvContentPartPr/>
              <p14:nvPr/>
            </p14:nvContentPartPr>
            <p14:xfrm>
              <a:off x="3517658" y="4022182"/>
              <a:ext cx="871200" cy="320040"/>
            </p14:xfrm>
          </p:contentPart>
        </mc:Choice>
        <mc:Fallback xmlns="">
          <p:pic>
            <p:nvPicPr>
              <p:cNvPr id="31" name="Tinta 30">
                <a:extLst>
                  <a:ext uri="{FF2B5EF4-FFF2-40B4-BE49-F238E27FC236}">
                    <a16:creationId xmlns:a16="http://schemas.microsoft.com/office/drawing/2014/main" id="{56F58856-DB62-4ADB-AD0C-CF544D8BDFA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13338" y="4017862"/>
                <a:ext cx="87984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2" name="Tinta 31">
                <a:extLst>
                  <a:ext uri="{FF2B5EF4-FFF2-40B4-BE49-F238E27FC236}">
                    <a16:creationId xmlns:a16="http://schemas.microsoft.com/office/drawing/2014/main" id="{0E7EF65A-885A-4B76-AEC1-A78685971453}"/>
                  </a:ext>
                </a:extLst>
              </p14:cNvPr>
              <p14:cNvContentPartPr/>
              <p14:nvPr/>
            </p14:nvContentPartPr>
            <p14:xfrm>
              <a:off x="4290578" y="4151782"/>
              <a:ext cx="230760" cy="197280"/>
            </p14:xfrm>
          </p:contentPart>
        </mc:Choice>
        <mc:Fallback xmlns="">
          <p:pic>
            <p:nvPicPr>
              <p:cNvPr id="32" name="Tinta 31">
                <a:extLst>
                  <a:ext uri="{FF2B5EF4-FFF2-40B4-BE49-F238E27FC236}">
                    <a16:creationId xmlns:a16="http://schemas.microsoft.com/office/drawing/2014/main" id="{0E7EF65A-885A-4B76-AEC1-A7868597145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86258" y="4147462"/>
                <a:ext cx="2394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3" name="Tinta 32">
                <a:extLst>
                  <a:ext uri="{FF2B5EF4-FFF2-40B4-BE49-F238E27FC236}">
                    <a16:creationId xmlns:a16="http://schemas.microsoft.com/office/drawing/2014/main" id="{1DE8611C-A5E2-41A3-9A00-2828BF984540}"/>
                  </a:ext>
                </a:extLst>
              </p14:cNvPr>
              <p14:cNvContentPartPr/>
              <p14:nvPr/>
            </p14:nvContentPartPr>
            <p14:xfrm>
              <a:off x="3478058" y="3987622"/>
              <a:ext cx="41760" cy="92160"/>
            </p14:xfrm>
          </p:contentPart>
        </mc:Choice>
        <mc:Fallback xmlns="">
          <p:pic>
            <p:nvPicPr>
              <p:cNvPr id="33" name="Tinta 32">
                <a:extLst>
                  <a:ext uri="{FF2B5EF4-FFF2-40B4-BE49-F238E27FC236}">
                    <a16:creationId xmlns:a16="http://schemas.microsoft.com/office/drawing/2014/main" id="{1DE8611C-A5E2-41A3-9A00-2828BF98454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73738" y="3983302"/>
                <a:ext cx="504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5" name="Tinta 34">
                <a:extLst>
                  <a:ext uri="{FF2B5EF4-FFF2-40B4-BE49-F238E27FC236}">
                    <a16:creationId xmlns:a16="http://schemas.microsoft.com/office/drawing/2014/main" id="{6DF97812-A4AF-4F3B-8CB6-C8978EDC7E4F}"/>
                  </a:ext>
                </a:extLst>
              </p14:cNvPr>
              <p14:cNvContentPartPr/>
              <p14:nvPr/>
            </p14:nvContentPartPr>
            <p14:xfrm>
              <a:off x="3537458" y="3997342"/>
              <a:ext cx="98280" cy="75960"/>
            </p14:xfrm>
          </p:contentPart>
        </mc:Choice>
        <mc:Fallback xmlns="">
          <p:pic>
            <p:nvPicPr>
              <p:cNvPr id="35" name="Tinta 34">
                <a:extLst>
                  <a:ext uri="{FF2B5EF4-FFF2-40B4-BE49-F238E27FC236}">
                    <a16:creationId xmlns:a16="http://schemas.microsoft.com/office/drawing/2014/main" id="{6DF97812-A4AF-4F3B-8CB6-C8978EDC7E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33138" y="3993022"/>
                <a:ext cx="1069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Tinta 36">
                <a:extLst>
                  <a:ext uri="{FF2B5EF4-FFF2-40B4-BE49-F238E27FC236}">
                    <a16:creationId xmlns:a16="http://schemas.microsoft.com/office/drawing/2014/main" id="{80C52F6B-0935-41E1-8954-B09A09A1679B}"/>
                  </a:ext>
                </a:extLst>
              </p14:cNvPr>
              <p14:cNvContentPartPr/>
              <p14:nvPr/>
            </p14:nvContentPartPr>
            <p14:xfrm>
              <a:off x="2610458" y="3084382"/>
              <a:ext cx="96840" cy="25920"/>
            </p14:xfrm>
          </p:contentPart>
        </mc:Choice>
        <mc:Fallback xmlns="">
          <p:pic>
            <p:nvPicPr>
              <p:cNvPr id="37" name="Tinta 36">
                <a:extLst>
                  <a:ext uri="{FF2B5EF4-FFF2-40B4-BE49-F238E27FC236}">
                    <a16:creationId xmlns:a16="http://schemas.microsoft.com/office/drawing/2014/main" id="{80C52F6B-0935-41E1-8954-B09A09A1679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06138" y="3080062"/>
                <a:ext cx="1054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Tinta 37">
                <a:extLst>
                  <a:ext uri="{FF2B5EF4-FFF2-40B4-BE49-F238E27FC236}">
                    <a16:creationId xmlns:a16="http://schemas.microsoft.com/office/drawing/2014/main" id="{C1AAA027-5AE1-42DA-9685-4B7FDE2BD1C9}"/>
                  </a:ext>
                </a:extLst>
              </p14:cNvPr>
              <p14:cNvContentPartPr/>
              <p14:nvPr/>
            </p14:nvContentPartPr>
            <p14:xfrm>
              <a:off x="1856978" y="2091142"/>
              <a:ext cx="341640" cy="374400"/>
            </p14:xfrm>
          </p:contentPart>
        </mc:Choice>
        <mc:Fallback xmlns="">
          <p:pic>
            <p:nvPicPr>
              <p:cNvPr id="38" name="Tinta 37">
                <a:extLst>
                  <a:ext uri="{FF2B5EF4-FFF2-40B4-BE49-F238E27FC236}">
                    <a16:creationId xmlns:a16="http://schemas.microsoft.com/office/drawing/2014/main" id="{C1AAA027-5AE1-42DA-9685-4B7FDE2BD1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52658" y="2086822"/>
                <a:ext cx="350280" cy="38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Agrupar 45">
            <a:extLst>
              <a:ext uri="{FF2B5EF4-FFF2-40B4-BE49-F238E27FC236}">
                <a16:creationId xmlns:a16="http://schemas.microsoft.com/office/drawing/2014/main" id="{F03FCC77-9BAD-4DC6-BED1-75C61B3BE94C}"/>
              </a:ext>
            </a:extLst>
          </p:cNvPr>
          <p:cNvGrpSpPr/>
          <p:nvPr/>
        </p:nvGrpSpPr>
        <p:grpSpPr>
          <a:xfrm>
            <a:off x="3622778" y="2524582"/>
            <a:ext cx="725760" cy="871560"/>
            <a:chOff x="3622778" y="2524582"/>
            <a:chExt cx="725760" cy="87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8A4AA0C9-5102-4E95-8070-DE4E9301CDDC}"/>
                    </a:ext>
                  </a:extLst>
                </p14:cNvPr>
                <p14:cNvContentPartPr/>
                <p14:nvPr/>
              </p14:nvContentPartPr>
              <p14:xfrm>
                <a:off x="3622778" y="2699182"/>
                <a:ext cx="14400" cy="47520"/>
              </p14:xfrm>
            </p:contentPart>
          </mc:Choice>
          <mc:Fallback xmlns=""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8A4AA0C9-5102-4E95-8070-DE4E9301CD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18458" y="2694862"/>
                  <a:ext cx="23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3" name="Tinta 42">
                  <a:extLst>
                    <a:ext uri="{FF2B5EF4-FFF2-40B4-BE49-F238E27FC236}">
                      <a16:creationId xmlns:a16="http://schemas.microsoft.com/office/drawing/2014/main" id="{D3A8DF43-D0FC-478D-936D-6FF2370C6897}"/>
                    </a:ext>
                  </a:extLst>
                </p14:cNvPr>
                <p14:cNvContentPartPr/>
                <p14:nvPr/>
              </p14:nvContentPartPr>
              <p14:xfrm>
                <a:off x="3913658" y="2524582"/>
                <a:ext cx="337680" cy="312120"/>
              </p14:xfrm>
            </p:contentPart>
          </mc:Choice>
          <mc:Fallback xmlns="">
            <p:pic>
              <p:nvPicPr>
                <p:cNvPr id="43" name="Tinta 42">
                  <a:extLst>
                    <a:ext uri="{FF2B5EF4-FFF2-40B4-BE49-F238E27FC236}">
                      <a16:creationId xmlns:a16="http://schemas.microsoft.com/office/drawing/2014/main" id="{D3A8DF43-D0FC-478D-936D-6FF2370C689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09338" y="2520262"/>
                  <a:ext cx="3463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00D31E56-1283-4FFB-BDA5-D8D848A661DD}"/>
                    </a:ext>
                  </a:extLst>
                </p14:cNvPr>
                <p14:cNvContentPartPr/>
                <p14:nvPr/>
              </p14:nvContentPartPr>
              <p14:xfrm>
                <a:off x="4184378" y="2842462"/>
                <a:ext cx="164160" cy="536760"/>
              </p14:xfrm>
            </p:contentPart>
          </mc:Choice>
          <mc:Fallback xmlns=""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00D31E56-1283-4FFB-BDA5-D8D848A661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80058" y="2838142"/>
                  <a:ext cx="17280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47150DBE-74AF-4589-9F17-8BDD76A01ACE}"/>
                    </a:ext>
                  </a:extLst>
                </p14:cNvPr>
                <p14:cNvContentPartPr/>
                <p14:nvPr/>
              </p14:nvContentPartPr>
              <p14:xfrm>
                <a:off x="4250978" y="3305422"/>
                <a:ext cx="75600" cy="90720"/>
              </p14:xfrm>
            </p:contentPart>
          </mc:Choice>
          <mc:Fallback xmlns=""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47150DBE-74AF-4589-9F17-8BDD76A01AC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46658" y="3301102"/>
                  <a:ext cx="8424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0B26D6EC-CFA6-406B-9912-330057F06445}"/>
              </a:ext>
            </a:extLst>
          </p:cNvPr>
          <p:cNvGrpSpPr/>
          <p:nvPr/>
        </p:nvGrpSpPr>
        <p:grpSpPr>
          <a:xfrm>
            <a:off x="455858" y="3426022"/>
            <a:ext cx="493920" cy="288000"/>
            <a:chOff x="455858" y="3426022"/>
            <a:chExt cx="49392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7" name="Tinta 46">
                  <a:extLst>
                    <a:ext uri="{FF2B5EF4-FFF2-40B4-BE49-F238E27FC236}">
                      <a16:creationId xmlns:a16="http://schemas.microsoft.com/office/drawing/2014/main" id="{FEE7CD4F-632E-4EEE-9C2C-3D9647AC48D0}"/>
                    </a:ext>
                  </a:extLst>
                </p14:cNvPr>
                <p14:cNvContentPartPr/>
                <p14:nvPr/>
              </p14:nvContentPartPr>
              <p14:xfrm>
                <a:off x="455858" y="3426022"/>
                <a:ext cx="219600" cy="235440"/>
              </p14:xfrm>
            </p:contentPart>
          </mc:Choice>
          <mc:Fallback xmlns="">
            <p:pic>
              <p:nvPicPr>
                <p:cNvPr id="47" name="Tinta 46">
                  <a:extLst>
                    <a:ext uri="{FF2B5EF4-FFF2-40B4-BE49-F238E27FC236}">
                      <a16:creationId xmlns:a16="http://schemas.microsoft.com/office/drawing/2014/main" id="{FEE7CD4F-632E-4EEE-9C2C-3D9647AC48D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1538" y="3421702"/>
                  <a:ext cx="2282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" name="Tinta 47">
                  <a:extLst>
                    <a:ext uri="{FF2B5EF4-FFF2-40B4-BE49-F238E27FC236}">
                      <a16:creationId xmlns:a16="http://schemas.microsoft.com/office/drawing/2014/main" id="{E49B172D-2CBF-4D26-9DF5-79392979B882}"/>
                    </a:ext>
                  </a:extLst>
                </p14:cNvPr>
                <p14:cNvContentPartPr/>
                <p14:nvPr/>
              </p14:nvContentPartPr>
              <p14:xfrm>
                <a:off x="659618" y="3435742"/>
                <a:ext cx="109440" cy="278280"/>
              </p14:xfrm>
            </p:contentPart>
          </mc:Choice>
          <mc:Fallback xmlns="">
            <p:pic>
              <p:nvPicPr>
                <p:cNvPr id="48" name="Tinta 47">
                  <a:extLst>
                    <a:ext uri="{FF2B5EF4-FFF2-40B4-BE49-F238E27FC236}">
                      <a16:creationId xmlns:a16="http://schemas.microsoft.com/office/drawing/2014/main" id="{E49B172D-2CBF-4D26-9DF5-79392979B88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5298" y="3431422"/>
                  <a:ext cx="11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Tinta 48">
                  <a:extLst>
                    <a:ext uri="{FF2B5EF4-FFF2-40B4-BE49-F238E27FC236}">
                      <a16:creationId xmlns:a16="http://schemas.microsoft.com/office/drawing/2014/main" id="{655E3473-D734-492A-8ED0-10B17FD63DDF}"/>
                    </a:ext>
                  </a:extLst>
                </p14:cNvPr>
                <p14:cNvContentPartPr/>
                <p14:nvPr/>
              </p14:nvContentPartPr>
              <p14:xfrm>
                <a:off x="824498" y="3455902"/>
                <a:ext cx="125280" cy="203040"/>
              </p14:xfrm>
            </p:contentPart>
          </mc:Choice>
          <mc:Fallback xmlns="">
            <p:pic>
              <p:nvPicPr>
                <p:cNvPr id="49" name="Tinta 48">
                  <a:extLst>
                    <a:ext uri="{FF2B5EF4-FFF2-40B4-BE49-F238E27FC236}">
                      <a16:creationId xmlns:a16="http://schemas.microsoft.com/office/drawing/2014/main" id="{655E3473-D734-492A-8ED0-10B17FD63DD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0178" y="3451582"/>
                  <a:ext cx="13392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6231F3BE-55A6-4151-9B73-A17482FD60D2}"/>
              </a:ext>
            </a:extLst>
          </p:cNvPr>
          <p:cNvGrpSpPr/>
          <p:nvPr/>
        </p:nvGrpSpPr>
        <p:grpSpPr>
          <a:xfrm>
            <a:off x="970658" y="3434302"/>
            <a:ext cx="590760" cy="259200"/>
            <a:chOff x="970658" y="3434302"/>
            <a:chExt cx="59076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2" name="Tinta 51">
                  <a:extLst>
                    <a:ext uri="{FF2B5EF4-FFF2-40B4-BE49-F238E27FC236}">
                      <a16:creationId xmlns:a16="http://schemas.microsoft.com/office/drawing/2014/main" id="{83E9A3DA-49A2-4A44-BE5B-EA252CC9DFC5}"/>
                    </a:ext>
                  </a:extLst>
                </p14:cNvPr>
                <p14:cNvContentPartPr/>
                <p14:nvPr/>
              </p14:nvContentPartPr>
              <p14:xfrm>
                <a:off x="970658" y="3530422"/>
                <a:ext cx="247680" cy="136800"/>
              </p14:xfrm>
            </p:contentPart>
          </mc:Choice>
          <mc:Fallback xmlns="">
            <p:pic>
              <p:nvPicPr>
                <p:cNvPr id="52" name="Tinta 51">
                  <a:extLst>
                    <a:ext uri="{FF2B5EF4-FFF2-40B4-BE49-F238E27FC236}">
                      <a16:creationId xmlns:a16="http://schemas.microsoft.com/office/drawing/2014/main" id="{83E9A3DA-49A2-4A44-BE5B-EA252CC9DFC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6338" y="3526102"/>
                  <a:ext cx="256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F2B72D89-676C-4A30-A5F0-297F2D5E90D2}"/>
                    </a:ext>
                  </a:extLst>
                </p14:cNvPr>
                <p14:cNvContentPartPr/>
                <p14:nvPr/>
              </p14:nvContentPartPr>
              <p14:xfrm>
                <a:off x="1184498" y="3474982"/>
                <a:ext cx="13680" cy="2844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F2B72D89-676C-4A30-A5F0-297F2D5E90D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80178" y="3470662"/>
                  <a:ext cx="22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Tinta 53">
                  <a:extLst>
                    <a:ext uri="{FF2B5EF4-FFF2-40B4-BE49-F238E27FC236}">
                      <a16:creationId xmlns:a16="http://schemas.microsoft.com/office/drawing/2014/main" id="{C28BA074-96F5-40B2-B79C-FCE2D77F474F}"/>
                    </a:ext>
                  </a:extLst>
                </p14:cNvPr>
                <p14:cNvContentPartPr/>
                <p14:nvPr/>
              </p14:nvContentPartPr>
              <p14:xfrm>
                <a:off x="1199258" y="3434302"/>
                <a:ext cx="271800" cy="259200"/>
              </p14:xfrm>
            </p:contentPart>
          </mc:Choice>
          <mc:Fallback xmlns="">
            <p:pic>
              <p:nvPicPr>
                <p:cNvPr id="54" name="Tinta 53">
                  <a:extLst>
                    <a:ext uri="{FF2B5EF4-FFF2-40B4-BE49-F238E27FC236}">
                      <a16:creationId xmlns:a16="http://schemas.microsoft.com/office/drawing/2014/main" id="{C28BA074-96F5-40B2-B79C-FCE2D77F47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94938" y="3429982"/>
                  <a:ext cx="280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5" name="Tinta 54">
                  <a:extLst>
                    <a:ext uri="{FF2B5EF4-FFF2-40B4-BE49-F238E27FC236}">
                      <a16:creationId xmlns:a16="http://schemas.microsoft.com/office/drawing/2014/main" id="{37064255-D010-4FB5-8E20-1C6A300474CF}"/>
                    </a:ext>
                  </a:extLst>
                </p14:cNvPr>
                <p14:cNvContentPartPr/>
                <p14:nvPr/>
              </p14:nvContentPartPr>
              <p14:xfrm>
                <a:off x="1376378" y="3485422"/>
                <a:ext cx="185040" cy="46080"/>
              </p14:xfrm>
            </p:contentPart>
          </mc:Choice>
          <mc:Fallback xmlns="">
            <p:pic>
              <p:nvPicPr>
                <p:cNvPr id="55" name="Tinta 54">
                  <a:extLst>
                    <a:ext uri="{FF2B5EF4-FFF2-40B4-BE49-F238E27FC236}">
                      <a16:creationId xmlns:a16="http://schemas.microsoft.com/office/drawing/2014/main" id="{37064255-D010-4FB5-8E20-1C6A300474C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72058" y="3481102"/>
                  <a:ext cx="1936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33" name="Agrupar 18432">
            <a:extLst>
              <a:ext uri="{FF2B5EF4-FFF2-40B4-BE49-F238E27FC236}">
                <a16:creationId xmlns:a16="http://schemas.microsoft.com/office/drawing/2014/main" id="{6CBD8F43-1196-453F-92CA-58639C2F896B}"/>
              </a:ext>
            </a:extLst>
          </p:cNvPr>
          <p:cNvGrpSpPr/>
          <p:nvPr/>
        </p:nvGrpSpPr>
        <p:grpSpPr>
          <a:xfrm>
            <a:off x="1788578" y="3384982"/>
            <a:ext cx="402480" cy="343800"/>
            <a:chOff x="1788578" y="3384982"/>
            <a:chExt cx="40248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Tinta 55">
                  <a:extLst>
                    <a:ext uri="{FF2B5EF4-FFF2-40B4-BE49-F238E27FC236}">
                      <a16:creationId xmlns:a16="http://schemas.microsoft.com/office/drawing/2014/main" id="{27F0CC39-0CC9-49EE-A455-37DB41108AE8}"/>
                    </a:ext>
                  </a:extLst>
                </p14:cNvPr>
                <p14:cNvContentPartPr/>
                <p14:nvPr/>
              </p14:nvContentPartPr>
              <p14:xfrm>
                <a:off x="1788578" y="3384982"/>
                <a:ext cx="97560" cy="330120"/>
              </p14:xfrm>
            </p:contentPart>
          </mc:Choice>
          <mc:Fallback xmlns="">
            <p:pic>
              <p:nvPicPr>
                <p:cNvPr id="56" name="Tinta 55">
                  <a:extLst>
                    <a:ext uri="{FF2B5EF4-FFF2-40B4-BE49-F238E27FC236}">
                      <a16:creationId xmlns:a16="http://schemas.microsoft.com/office/drawing/2014/main" id="{27F0CC39-0CC9-49EE-A455-37DB41108AE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84258" y="3380662"/>
                  <a:ext cx="1062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0911D56E-5473-4FBA-9E4C-6C7068B58E2C}"/>
                    </a:ext>
                  </a:extLst>
                </p14:cNvPr>
                <p14:cNvContentPartPr/>
                <p14:nvPr/>
              </p14:nvContentPartPr>
              <p14:xfrm>
                <a:off x="1883258" y="3492622"/>
                <a:ext cx="88920" cy="176760"/>
              </p14:xfrm>
            </p:contentPart>
          </mc:Choice>
          <mc:Fallback xmlns=""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0911D56E-5473-4FBA-9E4C-6C7068B58E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78938" y="3488302"/>
                  <a:ext cx="97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Tinta 57">
                  <a:extLst>
                    <a:ext uri="{FF2B5EF4-FFF2-40B4-BE49-F238E27FC236}">
                      <a16:creationId xmlns:a16="http://schemas.microsoft.com/office/drawing/2014/main" id="{53F1B5B3-1C3B-4018-BCE1-5597415ACFDB}"/>
                    </a:ext>
                  </a:extLst>
                </p14:cNvPr>
                <p14:cNvContentPartPr/>
                <p14:nvPr/>
              </p14:nvContentPartPr>
              <p14:xfrm>
                <a:off x="2026538" y="3496942"/>
                <a:ext cx="74520" cy="148320"/>
              </p14:xfrm>
            </p:contentPart>
          </mc:Choice>
          <mc:Fallback xmlns="">
            <p:pic>
              <p:nvPicPr>
                <p:cNvPr id="58" name="Tinta 57">
                  <a:extLst>
                    <a:ext uri="{FF2B5EF4-FFF2-40B4-BE49-F238E27FC236}">
                      <a16:creationId xmlns:a16="http://schemas.microsoft.com/office/drawing/2014/main" id="{53F1B5B3-1C3B-4018-BCE1-5597415ACFD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22218" y="3492622"/>
                  <a:ext cx="83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89A717C9-88B4-4C57-8365-FDBD853857C1}"/>
                    </a:ext>
                  </a:extLst>
                </p14:cNvPr>
                <p14:cNvContentPartPr/>
                <p14:nvPr/>
              </p14:nvContentPartPr>
              <p14:xfrm>
                <a:off x="2132738" y="3429982"/>
                <a:ext cx="58320" cy="298800"/>
              </p14:xfrm>
            </p:contentPart>
          </mc:Choice>
          <mc:Fallback xmlns=""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89A717C9-88B4-4C57-8365-FDBD853857C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28418" y="3425662"/>
                  <a:ext cx="6696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40" name="Agrupar 18439">
            <a:extLst>
              <a:ext uri="{FF2B5EF4-FFF2-40B4-BE49-F238E27FC236}">
                <a16:creationId xmlns:a16="http://schemas.microsoft.com/office/drawing/2014/main" id="{7E012BE9-73C0-45A3-9614-A3E2CCA26340}"/>
              </a:ext>
            </a:extLst>
          </p:cNvPr>
          <p:cNvGrpSpPr/>
          <p:nvPr/>
        </p:nvGrpSpPr>
        <p:grpSpPr>
          <a:xfrm>
            <a:off x="619298" y="325342"/>
            <a:ext cx="584640" cy="527760"/>
            <a:chOff x="619298" y="325342"/>
            <a:chExt cx="58464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2" name="Tinta 61">
                  <a:extLst>
                    <a:ext uri="{FF2B5EF4-FFF2-40B4-BE49-F238E27FC236}">
                      <a16:creationId xmlns:a16="http://schemas.microsoft.com/office/drawing/2014/main" id="{851C73BB-272C-4498-9127-F4C11E696823}"/>
                    </a:ext>
                  </a:extLst>
                </p14:cNvPr>
                <p14:cNvContentPartPr/>
                <p14:nvPr/>
              </p14:nvContentPartPr>
              <p14:xfrm>
                <a:off x="746738" y="515062"/>
                <a:ext cx="138600" cy="176040"/>
              </p14:xfrm>
            </p:contentPart>
          </mc:Choice>
          <mc:Fallback xmlns="">
            <p:pic>
              <p:nvPicPr>
                <p:cNvPr id="62" name="Tinta 61">
                  <a:extLst>
                    <a:ext uri="{FF2B5EF4-FFF2-40B4-BE49-F238E27FC236}">
                      <a16:creationId xmlns:a16="http://schemas.microsoft.com/office/drawing/2014/main" id="{851C73BB-272C-4498-9127-F4C11E69682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2418" y="510742"/>
                  <a:ext cx="1472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E2EFFCB0-DE81-428E-BF61-D3970AD423E9}"/>
                    </a:ext>
                  </a:extLst>
                </p14:cNvPr>
                <p14:cNvContentPartPr/>
                <p14:nvPr/>
              </p14:nvContentPartPr>
              <p14:xfrm>
                <a:off x="950858" y="460342"/>
                <a:ext cx="123840" cy="196920"/>
              </p14:xfrm>
            </p:contentPart>
          </mc:Choice>
          <mc:Fallback xmlns=""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E2EFFCB0-DE81-428E-BF61-D3970AD423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46538" y="456022"/>
                  <a:ext cx="132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8436" name="Tinta 18435">
                  <a:extLst>
                    <a:ext uri="{FF2B5EF4-FFF2-40B4-BE49-F238E27FC236}">
                      <a16:creationId xmlns:a16="http://schemas.microsoft.com/office/drawing/2014/main" id="{333A057A-3D76-4EDE-AD23-5B082D4C9045}"/>
                    </a:ext>
                  </a:extLst>
                </p14:cNvPr>
                <p14:cNvContentPartPr/>
                <p14:nvPr/>
              </p14:nvContentPartPr>
              <p14:xfrm>
                <a:off x="829898" y="717742"/>
                <a:ext cx="262080" cy="135360"/>
              </p14:xfrm>
            </p:contentPart>
          </mc:Choice>
          <mc:Fallback xmlns="">
            <p:pic>
              <p:nvPicPr>
                <p:cNvPr id="18436" name="Tinta 18435">
                  <a:extLst>
                    <a:ext uri="{FF2B5EF4-FFF2-40B4-BE49-F238E27FC236}">
                      <a16:creationId xmlns:a16="http://schemas.microsoft.com/office/drawing/2014/main" id="{333A057A-3D76-4EDE-AD23-5B082D4C90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5578" y="713422"/>
                  <a:ext cx="270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8439" name="Tinta 18438">
                  <a:extLst>
                    <a:ext uri="{FF2B5EF4-FFF2-40B4-BE49-F238E27FC236}">
                      <a16:creationId xmlns:a16="http://schemas.microsoft.com/office/drawing/2014/main" id="{6DFEBF98-BFEC-4A21-BC24-479779F01ACC}"/>
                    </a:ext>
                  </a:extLst>
                </p14:cNvPr>
                <p14:cNvContentPartPr/>
                <p14:nvPr/>
              </p14:nvContentPartPr>
              <p14:xfrm>
                <a:off x="619298" y="325342"/>
                <a:ext cx="584640" cy="484920"/>
              </p14:xfrm>
            </p:contentPart>
          </mc:Choice>
          <mc:Fallback xmlns="">
            <p:pic>
              <p:nvPicPr>
                <p:cNvPr id="18439" name="Tinta 18438">
                  <a:extLst>
                    <a:ext uri="{FF2B5EF4-FFF2-40B4-BE49-F238E27FC236}">
                      <a16:creationId xmlns:a16="http://schemas.microsoft.com/office/drawing/2014/main" id="{6DFEBF98-BFEC-4A21-BC24-479779F01AC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4978" y="321022"/>
                  <a:ext cx="593280" cy="49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46" name="Agrupar 18445">
            <a:extLst>
              <a:ext uri="{FF2B5EF4-FFF2-40B4-BE49-F238E27FC236}">
                <a16:creationId xmlns:a16="http://schemas.microsoft.com/office/drawing/2014/main" id="{79D2F67A-D19D-4A44-AAFD-59FA17964637}"/>
              </a:ext>
            </a:extLst>
          </p:cNvPr>
          <p:cNvGrpSpPr/>
          <p:nvPr/>
        </p:nvGrpSpPr>
        <p:grpSpPr>
          <a:xfrm>
            <a:off x="3250178" y="3327022"/>
            <a:ext cx="357120" cy="441360"/>
            <a:chOff x="3250178" y="3327022"/>
            <a:chExt cx="35712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A966B9D5-4D39-4C82-A9FD-0E09F056969D}"/>
                    </a:ext>
                  </a:extLst>
                </p14:cNvPr>
                <p14:cNvContentPartPr/>
                <p14:nvPr/>
              </p14:nvContentPartPr>
              <p14:xfrm>
                <a:off x="3333698" y="3672622"/>
                <a:ext cx="273600" cy="255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A966B9D5-4D39-4C82-A9FD-0E09F05696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29378" y="3668302"/>
                  <a:ext cx="282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D1236D61-C327-4DB2-B7FA-DB5C93D8546A}"/>
                    </a:ext>
                  </a:extLst>
                </p14:cNvPr>
                <p14:cNvContentPartPr/>
                <p14:nvPr/>
              </p14:nvContentPartPr>
              <p14:xfrm>
                <a:off x="3250178" y="3638782"/>
                <a:ext cx="121320" cy="12960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D1236D61-C327-4DB2-B7FA-DB5C93D854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45858" y="3634462"/>
                  <a:ext cx="129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8444" name="Tinta 18443">
                  <a:extLst>
                    <a:ext uri="{FF2B5EF4-FFF2-40B4-BE49-F238E27FC236}">
                      <a16:creationId xmlns:a16="http://schemas.microsoft.com/office/drawing/2014/main" id="{8087D4CD-CFE4-46D7-BC6D-796C71359681}"/>
                    </a:ext>
                  </a:extLst>
                </p14:cNvPr>
                <p14:cNvContentPartPr/>
                <p14:nvPr/>
              </p14:nvContentPartPr>
              <p14:xfrm>
                <a:off x="3302018" y="3339262"/>
                <a:ext cx="85320" cy="223560"/>
              </p14:xfrm>
            </p:contentPart>
          </mc:Choice>
          <mc:Fallback xmlns="">
            <p:pic>
              <p:nvPicPr>
                <p:cNvPr id="18444" name="Tinta 18443">
                  <a:extLst>
                    <a:ext uri="{FF2B5EF4-FFF2-40B4-BE49-F238E27FC236}">
                      <a16:creationId xmlns:a16="http://schemas.microsoft.com/office/drawing/2014/main" id="{8087D4CD-CFE4-46D7-BC6D-796C7135968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97698" y="3334942"/>
                  <a:ext cx="93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8445" name="Tinta 18444">
                  <a:extLst>
                    <a:ext uri="{FF2B5EF4-FFF2-40B4-BE49-F238E27FC236}">
                      <a16:creationId xmlns:a16="http://schemas.microsoft.com/office/drawing/2014/main" id="{80DDCB2A-949B-4FF8-A9B2-CA21F34C4E2C}"/>
                    </a:ext>
                  </a:extLst>
                </p14:cNvPr>
                <p14:cNvContentPartPr/>
                <p14:nvPr/>
              </p14:nvContentPartPr>
              <p14:xfrm>
                <a:off x="3437018" y="3327022"/>
                <a:ext cx="102240" cy="213120"/>
              </p14:xfrm>
            </p:contentPart>
          </mc:Choice>
          <mc:Fallback xmlns="">
            <p:pic>
              <p:nvPicPr>
                <p:cNvPr id="18445" name="Tinta 18444">
                  <a:extLst>
                    <a:ext uri="{FF2B5EF4-FFF2-40B4-BE49-F238E27FC236}">
                      <a16:creationId xmlns:a16="http://schemas.microsoft.com/office/drawing/2014/main" id="{80DDCB2A-949B-4FF8-A9B2-CA21F34C4E2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32698" y="3322702"/>
                  <a:ext cx="110880" cy="22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447" name="Tinta 18446">
                <a:extLst>
                  <a:ext uri="{FF2B5EF4-FFF2-40B4-BE49-F238E27FC236}">
                    <a16:creationId xmlns:a16="http://schemas.microsoft.com/office/drawing/2014/main" id="{942C17B1-0DF7-4AD0-9D00-17CB991FC9E5}"/>
                  </a:ext>
                </a:extLst>
              </p14:cNvPr>
              <p14:cNvContentPartPr/>
              <p14:nvPr/>
            </p14:nvContentPartPr>
            <p14:xfrm>
              <a:off x="332378" y="3849742"/>
              <a:ext cx="151560" cy="265680"/>
            </p14:xfrm>
          </p:contentPart>
        </mc:Choice>
        <mc:Fallback xmlns="">
          <p:pic>
            <p:nvPicPr>
              <p:cNvPr id="18447" name="Tinta 18446">
                <a:extLst>
                  <a:ext uri="{FF2B5EF4-FFF2-40B4-BE49-F238E27FC236}">
                    <a16:creationId xmlns:a16="http://schemas.microsoft.com/office/drawing/2014/main" id="{942C17B1-0DF7-4AD0-9D00-17CB991FC9E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28058" y="3845422"/>
                <a:ext cx="160200" cy="27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59" name="Agrupar 18458">
            <a:extLst>
              <a:ext uri="{FF2B5EF4-FFF2-40B4-BE49-F238E27FC236}">
                <a16:creationId xmlns:a16="http://schemas.microsoft.com/office/drawing/2014/main" id="{7EB33335-2786-4BBD-82BF-E93E1EE572D3}"/>
              </a:ext>
            </a:extLst>
          </p:cNvPr>
          <p:cNvGrpSpPr/>
          <p:nvPr/>
        </p:nvGrpSpPr>
        <p:grpSpPr>
          <a:xfrm>
            <a:off x="453338" y="3826342"/>
            <a:ext cx="2130840" cy="333360"/>
            <a:chOff x="453338" y="3826342"/>
            <a:chExt cx="213084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8448" name="Tinta 18447">
                  <a:extLst>
                    <a:ext uri="{FF2B5EF4-FFF2-40B4-BE49-F238E27FC236}">
                      <a16:creationId xmlns:a16="http://schemas.microsoft.com/office/drawing/2014/main" id="{BD247403-5575-44CC-8CAE-C9645126464A}"/>
                    </a:ext>
                  </a:extLst>
                </p14:cNvPr>
                <p14:cNvContentPartPr/>
                <p14:nvPr/>
              </p14:nvContentPartPr>
              <p14:xfrm>
                <a:off x="453338" y="3963142"/>
                <a:ext cx="554400" cy="145080"/>
              </p14:xfrm>
            </p:contentPart>
          </mc:Choice>
          <mc:Fallback xmlns="">
            <p:pic>
              <p:nvPicPr>
                <p:cNvPr id="18448" name="Tinta 18447">
                  <a:extLst>
                    <a:ext uri="{FF2B5EF4-FFF2-40B4-BE49-F238E27FC236}">
                      <a16:creationId xmlns:a16="http://schemas.microsoft.com/office/drawing/2014/main" id="{BD247403-5575-44CC-8CAE-C964512646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9018" y="3958822"/>
                  <a:ext cx="563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8449" name="Tinta 18448">
                  <a:extLst>
                    <a:ext uri="{FF2B5EF4-FFF2-40B4-BE49-F238E27FC236}">
                      <a16:creationId xmlns:a16="http://schemas.microsoft.com/office/drawing/2014/main" id="{B00CFC36-1DD4-4A66-ADD1-98BF40B93B7D}"/>
                    </a:ext>
                  </a:extLst>
                </p14:cNvPr>
                <p14:cNvContentPartPr/>
                <p14:nvPr/>
              </p14:nvContentPartPr>
              <p14:xfrm>
                <a:off x="1133018" y="3896542"/>
                <a:ext cx="126360" cy="224280"/>
              </p14:xfrm>
            </p:contentPart>
          </mc:Choice>
          <mc:Fallback xmlns="">
            <p:pic>
              <p:nvPicPr>
                <p:cNvPr id="18449" name="Tinta 18448">
                  <a:extLst>
                    <a:ext uri="{FF2B5EF4-FFF2-40B4-BE49-F238E27FC236}">
                      <a16:creationId xmlns:a16="http://schemas.microsoft.com/office/drawing/2014/main" id="{B00CFC36-1DD4-4A66-ADD1-98BF40B93B7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8698" y="3892222"/>
                  <a:ext cx="135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8450" name="Tinta 18449">
                  <a:extLst>
                    <a:ext uri="{FF2B5EF4-FFF2-40B4-BE49-F238E27FC236}">
                      <a16:creationId xmlns:a16="http://schemas.microsoft.com/office/drawing/2014/main" id="{5DFC159C-42FF-45D8-A181-B9DEFE8BBE91}"/>
                    </a:ext>
                  </a:extLst>
                </p14:cNvPr>
                <p14:cNvContentPartPr/>
                <p14:nvPr/>
              </p14:nvContentPartPr>
              <p14:xfrm>
                <a:off x="1252538" y="3998782"/>
                <a:ext cx="271800" cy="130680"/>
              </p14:xfrm>
            </p:contentPart>
          </mc:Choice>
          <mc:Fallback xmlns="">
            <p:pic>
              <p:nvPicPr>
                <p:cNvPr id="18450" name="Tinta 18449">
                  <a:extLst>
                    <a:ext uri="{FF2B5EF4-FFF2-40B4-BE49-F238E27FC236}">
                      <a16:creationId xmlns:a16="http://schemas.microsoft.com/office/drawing/2014/main" id="{5DFC159C-42FF-45D8-A181-B9DEFE8BBE9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48218" y="3994462"/>
                  <a:ext cx="280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8452" name="Tinta 18451">
                  <a:extLst>
                    <a:ext uri="{FF2B5EF4-FFF2-40B4-BE49-F238E27FC236}">
                      <a16:creationId xmlns:a16="http://schemas.microsoft.com/office/drawing/2014/main" id="{7A62F92C-4CA0-47AB-BAE7-2DDE59A9507C}"/>
                    </a:ext>
                  </a:extLst>
                </p14:cNvPr>
                <p14:cNvContentPartPr/>
                <p14:nvPr/>
              </p14:nvContentPartPr>
              <p14:xfrm>
                <a:off x="1533338" y="3933622"/>
                <a:ext cx="178920" cy="183240"/>
              </p14:xfrm>
            </p:contentPart>
          </mc:Choice>
          <mc:Fallback xmlns="">
            <p:pic>
              <p:nvPicPr>
                <p:cNvPr id="18452" name="Tinta 18451">
                  <a:extLst>
                    <a:ext uri="{FF2B5EF4-FFF2-40B4-BE49-F238E27FC236}">
                      <a16:creationId xmlns:a16="http://schemas.microsoft.com/office/drawing/2014/main" id="{7A62F92C-4CA0-47AB-BAE7-2DDE59A9507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29018" y="3929302"/>
                  <a:ext cx="187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8453" name="Tinta 18452">
                  <a:extLst>
                    <a:ext uri="{FF2B5EF4-FFF2-40B4-BE49-F238E27FC236}">
                      <a16:creationId xmlns:a16="http://schemas.microsoft.com/office/drawing/2014/main" id="{796EDC1E-FD67-47A7-B003-FAE1979DFACC}"/>
                    </a:ext>
                  </a:extLst>
                </p14:cNvPr>
                <p14:cNvContentPartPr/>
                <p14:nvPr/>
              </p14:nvContentPartPr>
              <p14:xfrm>
                <a:off x="1742138" y="3844702"/>
                <a:ext cx="332280" cy="290880"/>
              </p14:xfrm>
            </p:contentPart>
          </mc:Choice>
          <mc:Fallback xmlns="">
            <p:pic>
              <p:nvPicPr>
                <p:cNvPr id="18453" name="Tinta 18452">
                  <a:extLst>
                    <a:ext uri="{FF2B5EF4-FFF2-40B4-BE49-F238E27FC236}">
                      <a16:creationId xmlns:a16="http://schemas.microsoft.com/office/drawing/2014/main" id="{796EDC1E-FD67-47A7-B003-FAE1979DFAC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37818" y="3840382"/>
                  <a:ext cx="3409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8454" name="Tinta 18453">
                  <a:extLst>
                    <a:ext uri="{FF2B5EF4-FFF2-40B4-BE49-F238E27FC236}">
                      <a16:creationId xmlns:a16="http://schemas.microsoft.com/office/drawing/2014/main" id="{3B9AA797-E27A-475C-BDB8-12A6053F2A86}"/>
                    </a:ext>
                  </a:extLst>
                </p14:cNvPr>
                <p14:cNvContentPartPr/>
                <p14:nvPr/>
              </p14:nvContentPartPr>
              <p14:xfrm>
                <a:off x="2132018" y="3849382"/>
                <a:ext cx="83160" cy="307800"/>
              </p14:xfrm>
            </p:contentPart>
          </mc:Choice>
          <mc:Fallback xmlns="">
            <p:pic>
              <p:nvPicPr>
                <p:cNvPr id="18454" name="Tinta 18453">
                  <a:extLst>
                    <a:ext uri="{FF2B5EF4-FFF2-40B4-BE49-F238E27FC236}">
                      <a16:creationId xmlns:a16="http://schemas.microsoft.com/office/drawing/2014/main" id="{3B9AA797-E27A-475C-BDB8-12A6053F2A8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27698" y="3845062"/>
                  <a:ext cx="91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8455" name="Tinta 18454">
                  <a:extLst>
                    <a:ext uri="{FF2B5EF4-FFF2-40B4-BE49-F238E27FC236}">
                      <a16:creationId xmlns:a16="http://schemas.microsoft.com/office/drawing/2014/main" id="{079C9A5D-BCBA-450F-8F9C-60ADDD53908F}"/>
                    </a:ext>
                  </a:extLst>
                </p14:cNvPr>
                <p14:cNvContentPartPr/>
                <p14:nvPr/>
              </p14:nvContentPartPr>
              <p14:xfrm>
                <a:off x="2225618" y="3916702"/>
                <a:ext cx="70920" cy="195840"/>
              </p14:xfrm>
            </p:contentPart>
          </mc:Choice>
          <mc:Fallback xmlns="">
            <p:pic>
              <p:nvPicPr>
                <p:cNvPr id="18455" name="Tinta 18454">
                  <a:extLst>
                    <a:ext uri="{FF2B5EF4-FFF2-40B4-BE49-F238E27FC236}">
                      <a16:creationId xmlns:a16="http://schemas.microsoft.com/office/drawing/2014/main" id="{079C9A5D-BCBA-450F-8F9C-60ADDD53908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21298" y="3912382"/>
                  <a:ext cx="79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8457" name="Tinta 18456">
                  <a:extLst>
                    <a:ext uri="{FF2B5EF4-FFF2-40B4-BE49-F238E27FC236}">
                      <a16:creationId xmlns:a16="http://schemas.microsoft.com/office/drawing/2014/main" id="{9B68FDAF-CAB9-4112-80D0-B84E452C9BCF}"/>
                    </a:ext>
                  </a:extLst>
                </p14:cNvPr>
                <p14:cNvContentPartPr/>
                <p14:nvPr/>
              </p14:nvContentPartPr>
              <p14:xfrm>
                <a:off x="2351618" y="3871342"/>
                <a:ext cx="4680" cy="3600"/>
              </p14:xfrm>
            </p:contentPart>
          </mc:Choice>
          <mc:Fallback xmlns="">
            <p:pic>
              <p:nvPicPr>
                <p:cNvPr id="18457" name="Tinta 18456">
                  <a:extLst>
                    <a:ext uri="{FF2B5EF4-FFF2-40B4-BE49-F238E27FC236}">
                      <a16:creationId xmlns:a16="http://schemas.microsoft.com/office/drawing/2014/main" id="{9B68FDAF-CAB9-4112-80D0-B84E452C9BC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47298" y="3867022"/>
                  <a:ext cx="1332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8458" name="Tinta 18457">
                  <a:extLst>
                    <a:ext uri="{FF2B5EF4-FFF2-40B4-BE49-F238E27FC236}">
                      <a16:creationId xmlns:a16="http://schemas.microsoft.com/office/drawing/2014/main" id="{9F3A3AE2-EBD8-42CD-A438-23A2B0982F60}"/>
                    </a:ext>
                  </a:extLst>
                </p14:cNvPr>
                <p14:cNvContentPartPr/>
                <p14:nvPr/>
              </p14:nvContentPartPr>
              <p14:xfrm>
                <a:off x="2356298" y="3826342"/>
                <a:ext cx="227880" cy="333360"/>
              </p14:xfrm>
            </p:contentPart>
          </mc:Choice>
          <mc:Fallback xmlns="">
            <p:pic>
              <p:nvPicPr>
                <p:cNvPr id="18458" name="Tinta 18457">
                  <a:extLst>
                    <a:ext uri="{FF2B5EF4-FFF2-40B4-BE49-F238E27FC236}">
                      <a16:creationId xmlns:a16="http://schemas.microsoft.com/office/drawing/2014/main" id="{9F3A3AE2-EBD8-42CD-A438-23A2B0982F6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51978" y="3822022"/>
                  <a:ext cx="236520" cy="34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64" name="Agrupar 18463">
            <a:extLst>
              <a:ext uri="{FF2B5EF4-FFF2-40B4-BE49-F238E27FC236}">
                <a16:creationId xmlns:a16="http://schemas.microsoft.com/office/drawing/2014/main" id="{C38FD222-E7A7-4425-8C21-9E2E77A12D6D}"/>
              </a:ext>
            </a:extLst>
          </p:cNvPr>
          <p:cNvGrpSpPr/>
          <p:nvPr/>
        </p:nvGrpSpPr>
        <p:grpSpPr>
          <a:xfrm>
            <a:off x="841778" y="4262662"/>
            <a:ext cx="704160" cy="191880"/>
            <a:chOff x="841778" y="4262662"/>
            <a:chExt cx="704160" cy="1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8460" name="Tinta 18459">
                  <a:extLst>
                    <a:ext uri="{FF2B5EF4-FFF2-40B4-BE49-F238E27FC236}">
                      <a16:creationId xmlns:a16="http://schemas.microsoft.com/office/drawing/2014/main" id="{75D6AD48-8B52-43AB-8C74-C72916A116C0}"/>
                    </a:ext>
                  </a:extLst>
                </p14:cNvPr>
                <p14:cNvContentPartPr/>
                <p14:nvPr/>
              </p14:nvContentPartPr>
              <p14:xfrm>
                <a:off x="841778" y="4270222"/>
                <a:ext cx="130680" cy="181440"/>
              </p14:xfrm>
            </p:contentPart>
          </mc:Choice>
          <mc:Fallback xmlns="">
            <p:pic>
              <p:nvPicPr>
                <p:cNvPr id="18460" name="Tinta 18459">
                  <a:extLst>
                    <a:ext uri="{FF2B5EF4-FFF2-40B4-BE49-F238E27FC236}">
                      <a16:creationId xmlns:a16="http://schemas.microsoft.com/office/drawing/2014/main" id="{75D6AD48-8B52-43AB-8C74-C72916A116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7458" y="4265902"/>
                  <a:ext cx="1393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8461" name="Tinta 18460">
                  <a:extLst>
                    <a:ext uri="{FF2B5EF4-FFF2-40B4-BE49-F238E27FC236}">
                      <a16:creationId xmlns:a16="http://schemas.microsoft.com/office/drawing/2014/main" id="{C0A0E50D-B4E3-45F1-85B2-BC352FACC532}"/>
                    </a:ext>
                  </a:extLst>
                </p14:cNvPr>
                <p14:cNvContentPartPr/>
                <p14:nvPr/>
              </p14:nvContentPartPr>
              <p14:xfrm>
                <a:off x="1033658" y="4283902"/>
                <a:ext cx="96840" cy="170640"/>
              </p14:xfrm>
            </p:contentPart>
          </mc:Choice>
          <mc:Fallback xmlns="">
            <p:pic>
              <p:nvPicPr>
                <p:cNvPr id="18461" name="Tinta 18460">
                  <a:extLst>
                    <a:ext uri="{FF2B5EF4-FFF2-40B4-BE49-F238E27FC236}">
                      <a16:creationId xmlns:a16="http://schemas.microsoft.com/office/drawing/2014/main" id="{C0A0E50D-B4E3-45F1-85B2-BC352FACC53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29338" y="4279582"/>
                  <a:ext cx="105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8462" name="Tinta 18461">
                  <a:extLst>
                    <a:ext uri="{FF2B5EF4-FFF2-40B4-BE49-F238E27FC236}">
                      <a16:creationId xmlns:a16="http://schemas.microsoft.com/office/drawing/2014/main" id="{4502123E-9CFD-4A7F-A64F-4DB937137093}"/>
                    </a:ext>
                  </a:extLst>
                </p14:cNvPr>
                <p14:cNvContentPartPr/>
                <p14:nvPr/>
              </p14:nvContentPartPr>
              <p14:xfrm>
                <a:off x="1173698" y="4329982"/>
                <a:ext cx="97560" cy="21600"/>
              </p14:xfrm>
            </p:contentPart>
          </mc:Choice>
          <mc:Fallback xmlns="">
            <p:pic>
              <p:nvPicPr>
                <p:cNvPr id="18462" name="Tinta 18461">
                  <a:extLst>
                    <a:ext uri="{FF2B5EF4-FFF2-40B4-BE49-F238E27FC236}">
                      <a16:creationId xmlns:a16="http://schemas.microsoft.com/office/drawing/2014/main" id="{4502123E-9CFD-4A7F-A64F-4DB93713709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69378" y="4325662"/>
                  <a:ext cx="106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8463" name="Tinta 18462">
                  <a:extLst>
                    <a:ext uri="{FF2B5EF4-FFF2-40B4-BE49-F238E27FC236}">
                      <a16:creationId xmlns:a16="http://schemas.microsoft.com/office/drawing/2014/main" id="{F16E5E7B-9C0F-4DF1-AD3D-0F91C7ACDF24}"/>
                    </a:ext>
                  </a:extLst>
                </p14:cNvPr>
                <p14:cNvContentPartPr/>
                <p14:nvPr/>
              </p14:nvContentPartPr>
              <p14:xfrm>
                <a:off x="1323098" y="4262662"/>
                <a:ext cx="222840" cy="175320"/>
              </p14:xfrm>
            </p:contentPart>
          </mc:Choice>
          <mc:Fallback xmlns="">
            <p:pic>
              <p:nvPicPr>
                <p:cNvPr id="18463" name="Tinta 18462">
                  <a:extLst>
                    <a:ext uri="{FF2B5EF4-FFF2-40B4-BE49-F238E27FC236}">
                      <a16:creationId xmlns:a16="http://schemas.microsoft.com/office/drawing/2014/main" id="{F16E5E7B-9C0F-4DF1-AD3D-0F91C7ACDF2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18778" y="4258342"/>
                  <a:ext cx="23148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69" name="Agrupar 18468">
            <a:extLst>
              <a:ext uri="{FF2B5EF4-FFF2-40B4-BE49-F238E27FC236}">
                <a16:creationId xmlns:a16="http://schemas.microsoft.com/office/drawing/2014/main" id="{C54323D4-D5C5-4F26-A7FA-C66B9FE7A3FE}"/>
              </a:ext>
            </a:extLst>
          </p:cNvPr>
          <p:cNvGrpSpPr/>
          <p:nvPr/>
        </p:nvGrpSpPr>
        <p:grpSpPr>
          <a:xfrm>
            <a:off x="141578" y="4247182"/>
            <a:ext cx="626400" cy="220680"/>
            <a:chOff x="141578" y="4247182"/>
            <a:chExt cx="62640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8465" name="Tinta 18464">
                  <a:extLst>
                    <a:ext uri="{FF2B5EF4-FFF2-40B4-BE49-F238E27FC236}">
                      <a16:creationId xmlns:a16="http://schemas.microsoft.com/office/drawing/2014/main" id="{553E2FC1-EA0D-4AA7-A694-5567C573EF4A}"/>
                    </a:ext>
                  </a:extLst>
                </p14:cNvPr>
                <p14:cNvContentPartPr/>
                <p14:nvPr/>
              </p14:nvContentPartPr>
              <p14:xfrm>
                <a:off x="171818" y="4276342"/>
                <a:ext cx="27360" cy="191520"/>
              </p14:xfrm>
            </p:contentPart>
          </mc:Choice>
          <mc:Fallback xmlns="">
            <p:pic>
              <p:nvPicPr>
                <p:cNvPr id="18465" name="Tinta 18464">
                  <a:extLst>
                    <a:ext uri="{FF2B5EF4-FFF2-40B4-BE49-F238E27FC236}">
                      <a16:creationId xmlns:a16="http://schemas.microsoft.com/office/drawing/2014/main" id="{553E2FC1-EA0D-4AA7-A694-5567C573EF4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7498" y="4272022"/>
                  <a:ext cx="36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8466" name="Tinta 18465">
                  <a:extLst>
                    <a:ext uri="{FF2B5EF4-FFF2-40B4-BE49-F238E27FC236}">
                      <a16:creationId xmlns:a16="http://schemas.microsoft.com/office/drawing/2014/main" id="{F456F40F-8741-49F8-92FE-1938EF5C15EB}"/>
                    </a:ext>
                  </a:extLst>
                </p14:cNvPr>
                <p14:cNvContentPartPr/>
                <p14:nvPr/>
              </p14:nvContentPartPr>
              <p14:xfrm>
                <a:off x="141578" y="4247182"/>
                <a:ext cx="160200" cy="198720"/>
              </p14:xfrm>
            </p:contentPart>
          </mc:Choice>
          <mc:Fallback xmlns="">
            <p:pic>
              <p:nvPicPr>
                <p:cNvPr id="18466" name="Tinta 18465">
                  <a:extLst>
                    <a:ext uri="{FF2B5EF4-FFF2-40B4-BE49-F238E27FC236}">
                      <a16:creationId xmlns:a16="http://schemas.microsoft.com/office/drawing/2014/main" id="{F456F40F-8741-49F8-92FE-1938EF5C15E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7258" y="4242862"/>
                  <a:ext cx="168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467" name="Tinta 18466">
                  <a:extLst>
                    <a:ext uri="{FF2B5EF4-FFF2-40B4-BE49-F238E27FC236}">
                      <a16:creationId xmlns:a16="http://schemas.microsoft.com/office/drawing/2014/main" id="{74569222-6425-494A-92D3-FCCE49F106DC}"/>
                    </a:ext>
                  </a:extLst>
                </p14:cNvPr>
                <p14:cNvContentPartPr/>
                <p14:nvPr/>
              </p14:nvContentPartPr>
              <p14:xfrm>
                <a:off x="316178" y="4308022"/>
                <a:ext cx="318240" cy="142920"/>
              </p14:xfrm>
            </p:contentPart>
          </mc:Choice>
          <mc:Fallback xmlns="">
            <p:pic>
              <p:nvPicPr>
                <p:cNvPr id="18467" name="Tinta 18466">
                  <a:extLst>
                    <a:ext uri="{FF2B5EF4-FFF2-40B4-BE49-F238E27FC236}">
                      <a16:creationId xmlns:a16="http://schemas.microsoft.com/office/drawing/2014/main" id="{74569222-6425-494A-92D3-FCCE49F106D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1858" y="4303702"/>
                  <a:ext cx="326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468" name="Tinta 18467">
                  <a:extLst>
                    <a:ext uri="{FF2B5EF4-FFF2-40B4-BE49-F238E27FC236}">
                      <a16:creationId xmlns:a16="http://schemas.microsoft.com/office/drawing/2014/main" id="{AC7A0CBD-574E-4DD5-A87B-EFD2A7A2B186}"/>
                    </a:ext>
                  </a:extLst>
                </p14:cNvPr>
                <p14:cNvContentPartPr/>
                <p14:nvPr/>
              </p14:nvContentPartPr>
              <p14:xfrm>
                <a:off x="664298" y="4304782"/>
                <a:ext cx="103680" cy="78480"/>
              </p14:xfrm>
            </p:contentPart>
          </mc:Choice>
          <mc:Fallback xmlns="">
            <p:pic>
              <p:nvPicPr>
                <p:cNvPr id="18468" name="Tinta 18467">
                  <a:extLst>
                    <a:ext uri="{FF2B5EF4-FFF2-40B4-BE49-F238E27FC236}">
                      <a16:creationId xmlns:a16="http://schemas.microsoft.com/office/drawing/2014/main" id="{AC7A0CBD-574E-4DD5-A87B-EFD2A7A2B18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9978" y="4300462"/>
                  <a:ext cx="11232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89" name="Agrupar 18488">
            <a:extLst>
              <a:ext uri="{FF2B5EF4-FFF2-40B4-BE49-F238E27FC236}">
                <a16:creationId xmlns:a16="http://schemas.microsoft.com/office/drawing/2014/main" id="{3182D89C-25B0-49C7-8E4C-A8E143F7FD7C}"/>
              </a:ext>
            </a:extLst>
          </p:cNvPr>
          <p:cNvGrpSpPr/>
          <p:nvPr/>
        </p:nvGrpSpPr>
        <p:grpSpPr>
          <a:xfrm>
            <a:off x="5437538" y="2097622"/>
            <a:ext cx="3528360" cy="641160"/>
            <a:chOff x="5437538" y="2097622"/>
            <a:chExt cx="352836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8470" name="Tinta 18469">
                  <a:extLst>
                    <a:ext uri="{FF2B5EF4-FFF2-40B4-BE49-F238E27FC236}">
                      <a16:creationId xmlns:a16="http://schemas.microsoft.com/office/drawing/2014/main" id="{36DC9176-C293-49F4-8234-A7FF0AF081CE}"/>
                    </a:ext>
                  </a:extLst>
                </p14:cNvPr>
                <p14:cNvContentPartPr/>
                <p14:nvPr/>
              </p14:nvContentPartPr>
              <p14:xfrm>
                <a:off x="5485778" y="2679742"/>
                <a:ext cx="254880" cy="59040"/>
              </p14:xfrm>
            </p:contentPart>
          </mc:Choice>
          <mc:Fallback xmlns="">
            <p:pic>
              <p:nvPicPr>
                <p:cNvPr id="18470" name="Tinta 18469">
                  <a:extLst>
                    <a:ext uri="{FF2B5EF4-FFF2-40B4-BE49-F238E27FC236}">
                      <a16:creationId xmlns:a16="http://schemas.microsoft.com/office/drawing/2014/main" id="{36DC9176-C293-49F4-8234-A7FF0AF081C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81458" y="2675422"/>
                  <a:ext cx="263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8471" name="Tinta 18470">
                  <a:extLst>
                    <a:ext uri="{FF2B5EF4-FFF2-40B4-BE49-F238E27FC236}">
                      <a16:creationId xmlns:a16="http://schemas.microsoft.com/office/drawing/2014/main" id="{8C86B656-B81C-4052-82E3-26CE725E3C9E}"/>
                    </a:ext>
                  </a:extLst>
                </p14:cNvPr>
                <p14:cNvContentPartPr/>
                <p14:nvPr/>
              </p14:nvContentPartPr>
              <p14:xfrm>
                <a:off x="5739938" y="2602342"/>
                <a:ext cx="126720" cy="135360"/>
              </p14:xfrm>
            </p:contentPart>
          </mc:Choice>
          <mc:Fallback xmlns="">
            <p:pic>
              <p:nvPicPr>
                <p:cNvPr id="18471" name="Tinta 18470">
                  <a:extLst>
                    <a:ext uri="{FF2B5EF4-FFF2-40B4-BE49-F238E27FC236}">
                      <a16:creationId xmlns:a16="http://schemas.microsoft.com/office/drawing/2014/main" id="{8C86B656-B81C-4052-82E3-26CE725E3C9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735618" y="2598022"/>
                  <a:ext cx="135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8473" name="Tinta 18472">
                  <a:extLst>
                    <a:ext uri="{FF2B5EF4-FFF2-40B4-BE49-F238E27FC236}">
                      <a16:creationId xmlns:a16="http://schemas.microsoft.com/office/drawing/2014/main" id="{90F51E6D-C51B-477D-A7E0-909DCB7DDBD7}"/>
                    </a:ext>
                  </a:extLst>
                </p14:cNvPr>
                <p14:cNvContentPartPr/>
                <p14:nvPr/>
              </p14:nvContentPartPr>
              <p14:xfrm>
                <a:off x="5437538" y="2367262"/>
                <a:ext cx="180360" cy="179640"/>
              </p14:xfrm>
            </p:contentPart>
          </mc:Choice>
          <mc:Fallback xmlns="">
            <p:pic>
              <p:nvPicPr>
                <p:cNvPr id="18473" name="Tinta 18472">
                  <a:extLst>
                    <a:ext uri="{FF2B5EF4-FFF2-40B4-BE49-F238E27FC236}">
                      <a16:creationId xmlns:a16="http://schemas.microsoft.com/office/drawing/2014/main" id="{90F51E6D-C51B-477D-A7E0-909DCB7DDB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33218" y="2362942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8474" name="Tinta 18473">
                  <a:extLst>
                    <a:ext uri="{FF2B5EF4-FFF2-40B4-BE49-F238E27FC236}">
                      <a16:creationId xmlns:a16="http://schemas.microsoft.com/office/drawing/2014/main" id="{AC8B2E7D-42FC-4F00-8398-26F26F8F1FB7}"/>
                    </a:ext>
                  </a:extLst>
                </p14:cNvPr>
                <p14:cNvContentPartPr/>
                <p14:nvPr/>
              </p14:nvContentPartPr>
              <p14:xfrm>
                <a:off x="5719418" y="2327662"/>
                <a:ext cx="138240" cy="179280"/>
              </p14:xfrm>
            </p:contentPart>
          </mc:Choice>
          <mc:Fallback xmlns="">
            <p:pic>
              <p:nvPicPr>
                <p:cNvPr id="18474" name="Tinta 18473">
                  <a:extLst>
                    <a:ext uri="{FF2B5EF4-FFF2-40B4-BE49-F238E27FC236}">
                      <a16:creationId xmlns:a16="http://schemas.microsoft.com/office/drawing/2014/main" id="{AC8B2E7D-42FC-4F00-8398-26F26F8F1FB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15098" y="2323342"/>
                  <a:ext cx="146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8476" name="Tinta 18475">
                  <a:extLst>
                    <a:ext uri="{FF2B5EF4-FFF2-40B4-BE49-F238E27FC236}">
                      <a16:creationId xmlns:a16="http://schemas.microsoft.com/office/drawing/2014/main" id="{ADFF7AFB-DDFA-4E0A-B82D-2393978A2CF2}"/>
                    </a:ext>
                  </a:extLst>
                </p14:cNvPr>
                <p14:cNvContentPartPr/>
                <p14:nvPr/>
              </p14:nvContentPartPr>
              <p14:xfrm>
                <a:off x="6194978" y="2230102"/>
                <a:ext cx="137520" cy="343440"/>
              </p14:xfrm>
            </p:contentPart>
          </mc:Choice>
          <mc:Fallback xmlns="">
            <p:pic>
              <p:nvPicPr>
                <p:cNvPr id="18476" name="Tinta 18475">
                  <a:extLst>
                    <a:ext uri="{FF2B5EF4-FFF2-40B4-BE49-F238E27FC236}">
                      <a16:creationId xmlns:a16="http://schemas.microsoft.com/office/drawing/2014/main" id="{ADFF7AFB-DDFA-4E0A-B82D-2393978A2CF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90658" y="2225782"/>
                  <a:ext cx="1461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8477" name="Tinta 18476">
                  <a:extLst>
                    <a:ext uri="{FF2B5EF4-FFF2-40B4-BE49-F238E27FC236}">
                      <a16:creationId xmlns:a16="http://schemas.microsoft.com/office/drawing/2014/main" id="{C81409DB-4AE0-4384-ACB4-98BCFC119C4D}"/>
                    </a:ext>
                  </a:extLst>
                </p14:cNvPr>
                <p14:cNvContentPartPr/>
                <p14:nvPr/>
              </p14:nvContentPartPr>
              <p14:xfrm>
                <a:off x="6397658" y="2259982"/>
                <a:ext cx="157320" cy="187920"/>
              </p14:xfrm>
            </p:contentPart>
          </mc:Choice>
          <mc:Fallback xmlns="">
            <p:pic>
              <p:nvPicPr>
                <p:cNvPr id="18477" name="Tinta 18476">
                  <a:extLst>
                    <a:ext uri="{FF2B5EF4-FFF2-40B4-BE49-F238E27FC236}">
                      <a16:creationId xmlns:a16="http://schemas.microsoft.com/office/drawing/2014/main" id="{C81409DB-4AE0-4384-ACB4-98BCFC119C4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93338" y="2255662"/>
                  <a:ext cx="165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8478" name="Tinta 18477">
                  <a:extLst>
                    <a:ext uri="{FF2B5EF4-FFF2-40B4-BE49-F238E27FC236}">
                      <a16:creationId xmlns:a16="http://schemas.microsoft.com/office/drawing/2014/main" id="{1711E6CD-0A4A-4601-8B72-538A05FA0ADA}"/>
                    </a:ext>
                  </a:extLst>
                </p14:cNvPr>
                <p14:cNvContentPartPr/>
                <p14:nvPr/>
              </p14:nvContentPartPr>
              <p14:xfrm>
                <a:off x="6545258" y="2317942"/>
                <a:ext cx="349200" cy="114480"/>
              </p14:xfrm>
            </p:contentPart>
          </mc:Choice>
          <mc:Fallback xmlns="">
            <p:pic>
              <p:nvPicPr>
                <p:cNvPr id="18478" name="Tinta 18477">
                  <a:extLst>
                    <a:ext uri="{FF2B5EF4-FFF2-40B4-BE49-F238E27FC236}">
                      <a16:creationId xmlns:a16="http://schemas.microsoft.com/office/drawing/2014/main" id="{1711E6CD-0A4A-4601-8B72-538A05FA0AD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40938" y="2313622"/>
                  <a:ext cx="357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8479" name="Tinta 18478">
                  <a:extLst>
                    <a:ext uri="{FF2B5EF4-FFF2-40B4-BE49-F238E27FC236}">
                      <a16:creationId xmlns:a16="http://schemas.microsoft.com/office/drawing/2014/main" id="{39F1F1CD-7BB4-472A-BBE1-4E9332B09602}"/>
                    </a:ext>
                  </a:extLst>
                </p14:cNvPr>
                <p14:cNvContentPartPr/>
                <p14:nvPr/>
              </p14:nvContentPartPr>
              <p14:xfrm>
                <a:off x="6900578" y="2223622"/>
                <a:ext cx="20160" cy="33120"/>
              </p14:xfrm>
            </p:contentPart>
          </mc:Choice>
          <mc:Fallback xmlns="">
            <p:pic>
              <p:nvPicPr>
                <p:cNvPr id="18479" name="Tinta 18478">
                  <a:extLst>
                    <a:ext uri="{FF2B5EF4-FFF2-40B4-BE49-F238E27FC236}">
                      <a16:creationId xmlns:a16="http://schemas.microsoft.com/office/drawing/2014/main" id="{39F1F1CD-7BB4-472A-BBE1-4E9332B0960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96258" y="2219302"/>
                  <a:ext cx="28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8481" name="Tinta 18480">
                  <a:extLst>
                    <a:ext uri="{FF2B5EF4-FFF2-40B4-BE49-F238E27FC236}">
                      <a16:creationId xmlns:a16="http://schemas.microsoft.com/office/drawing/2014/main" id="{E57A3539-26C2-49ED-AB8B-B39116687859}"/>
                    </a:ext>
                  </a:extLst>
                </p14:cNvPr>
                <p14:cNvContentPartPr/>
                <p14:nvPr/>
              </p14:nvContentPartPr>
              <p14:xfrm>
                <a:off x="6919658" y="2124982"/>
                <a:ext cx="532080" cy="461520"/>
              </p14:xfrm>
            </p:contentPart>
          </mc:Choice>
          <mc:Fallback xmlns="">
            <p:pic>
              <p:nvPicPr>
                <p:cNvPr id="18481" name="Tinta 18480">
                  <a:extLst>
                    <a:ext uri="{FF2B5EF4-FFF2-40B4-BE49-F238E27FC236}">
                      <a16:creationId xmlns:a16="http://schemas.microsoft.com/office/drawing/2014/main" id="{E57A3539-26C2-49ED-AB8B-B3911668785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15338" y="2120662"/>
                  <a:ext cx="54072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8482" name="Tinta 18481">
                  <a:extLst>
                    <a:ext uri="{FF2B5EF4-FFF2-40B4-BE49-F238E27FC236}">
                      <a16:creationId xmlns:a16="http://schemas.microsoft.com/office/drawing/2014/main" id="{D77AB6EB-076E-4157-AB08-95E3A7DEBF41}"/>
                    </a:ext>
                  </a:extLst>
                </p14:cNvPr>
                <p14:cNvContentPartPr/>
                <p14:nvPr/>
              </p14:nvContentPartPr>
              <p14:xfrm>
                <a:off x="7477658" y="2143342"/>
                <a:ext cx="373320" cy="313200"/>
              </p14:xfrm>
            </p:contentPart>
          </mc:Choice>
          <mc:Fallback xmlns="">
            <p:pic>
              <p:nvPicPr>
                <p:cNvPr id="18482" name="Tinta 18481">
                  <a:extLst>
                    <a:ext uri="{FF2B5EF4-FFF2-40B4-BE49-F238E27FC236}">
                      <a16:creationId xmlns:a16="http://schemas.microsoft.com/office/drawing/2014/main" id="{D77AB6EB-076E-4157-AB08-95E3A7DEBF4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73338" y="2139022"/>
                  <a:ext cx="3819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483" name="Tinta 18482">
                  <a:extLst>
                    <a:ext uri="{FF2B5EF4-FFF2-40B4-BE49-F238E27FC236}">
                      <a16:creationId xmlns:a16="http://schemas.microsoft.com/office/drawing/2014/main" id="{5C6FEDDB-E509-43AA-AA79-99115377E3C0}"/>
                    </a:ext>
                  </a:extLst>
                </p14:cNvPr>
                <p14:cNvContentPartPr/>
                <p14:nvPr/>
              </p14:nvContentPartPr>
              <p14:xfrm>
                <a:off x="7984898" y="2126422"/>
                <a:ext cx="181800" cy="328320"/>
              </p14:xfrm>
            </p:contentPart>
          </mc:Choice>
          <mc:Fallback xmlns="">
            <p:pic>
              <p:nvPicPr>
                <p:cNvPr id="18483" name="Tinta 18482">
                  <a:extLst>
                    <a:ext uri="{FF2B5EF4-FFF2-40B4-BE49-F238E27FC236}">
                      <a16:creationId xmlns:a16="http://schemas.microsoft.com/office/drawing/2014/main" id="{5C6FEDDB-E509-43AA-AA79-99115377E3C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80578" y="2122102"/>
                  <a:ext cx="1904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8484" name="Tinta 18483">
                  <a:extLst>
                    <a:ext uri="{FF2B5EF4-FFF2-40B4-BE49-F238E27FC236}">
                      <a16:creationId xmlns:a16="http://schemas.microsoft.com/office/drawing/2014/main" id="{1F4FAA8D-A501-4454-9AC8-2F9CDB090898}"/>
                    </a:ext>
                  </a:extLst>
                </p14:cNvPr>
                <p14:cNvContentPartPr/>
                <p14:nvPr/>
              </p14:nvContentPartPr>
              <p14:xfrm>
                <a:off x="8123498" y="2267542"/>
                <a:ext cx="262080" cy="140400"/>
              </p14:xfrm>
            </p:contentPart>
          </mc:Choice>
          <mc:Fallback xmlns="">
            <p:pic>
              <p:nvPicPr>
                <p:cNvPr id="18484" name="Tinta 18483">
                  <a:extLst>
                    <a:ext uri="{FF2B5EF4-FFF2-40B4-BE49-F238E27FC236}">
                      <a16:creationId xmlns:a16="http://schemas.microsoft.com/office/drawing/2014/main" id="{1F4FAA8D-A501-4454-9AC8-2F9CDB09089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119178" y="2263222"/>
                  <a:ext cx="270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485" name="Tinta 18484">
                  <a:extLst>
                    <a:ext uri="{FF2B5EF4-FFF2-40B4-BE49-F238E27FC236}">
                      <a16:creationId xmlns:a16="http://schemas.microsoft.com/office/drawing/2014/main" id="{BA9FFBF7-DC41-4671-8343-03EAB0DB362A}"/>
                    </a:ext>
                  </a:extLst>
                </p14:cNvPr>
                <p14:cNvContentPartPr/>
                <p14:nvPr/>
              </p14:nvContentPartPr>
              <p14:xfrm>
                <a:off x="8416178" y="2194822"/>
                <a:ext cx="32040" cy="66600"/>
              </p14:xfrm>
            </p:contentPart>
          </mc:Choice>
          <mc:Fallback xmlns="">
            <p:pic>
              <p:nvPicPr>
                <p:cNvPr id="18485" name="Tinta 18484">
                  <a:extLst>
                    <a:ext uri="{FF2B5EF4-FFF2-40B4-BE49-F238E27FC236}">
                      <a16:creationId xmlns:a16="http://schemas.microsoft.com/office/drawing/2014/main" id="{BA9FFBF7-DC41-4671-8343-03EAB0DB362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11858" y="2190502"/>
                  <a:ext cx="40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486" name="Tinta 18485">
                  <a:extLst>
                    <a:ext uri="{FF2B5EF4-FFF2-40B4-BE49-F238E27FC236}">
                      <a16:creationId xmlns:a16="http://schemas.microsoft.com/office/drawing/2014/main" id="{0CE3C616-4107-40E4-AD0E-6738E6896F7A}"/>
                    </a:ext>
                  </a:extLst>
                </p14:cNvPr>
                <p14:cNvContentPartPr/>
                <p14:nvPr/>
              </p14:nvContentPartPr>
              <p14:xfrm>
                <a:off x="8408258" y="2302822"/>
                <a:ext cx="125640" cy="117000"/>
              </p14:xfrm>
            </p:contentPart>
          </mc:Choice>
          <mc:Fallback xmlns="">
            <p:pic>
              <p:nvPicPr>
                <p:cNvPr id="18486" name="Tinta 18485">
                  <a:extLst>
                    <a:ext uri="{FF2B5EF4-FFF2-40B4-BE49-F238E27FC236}">
                      <a16:creationId xmlns:a16="http://schemas.microsoft.com/office/drawing/2014/main" id="{0CE3C616-4107-40E4-AD0E-6738E6896F7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03938" y="2298502"/>
                  <a:ext cx="134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487" name="Tinta 18486">
                  <a:extLst>
                    <a:ext uri="{FF2B5EF4-FFF2-40B4-BE49-F238E27FC236}">
                      <a16:creationId xmlns:a16="http://schemas.microsoft.com/office/drawing/2014/main" id="{5FA2E466-922E-442F-BDB8-CFF4C750B423}"/>
                    </a:ext>
                  </a:extLst>
                </p14:cNvPr>
                <p14:cNvContentPartPr/>
                <p14:nvPr/>
              </p14:nvContentPartPr>
              <p14:xfrm>
                <a:off x="8564858" y="2097622"/>
                <a:ext cx="300600" cy="338400"/>
              </p14:xfrm>
            </p:contentPart>
          </mc:Choice>
          <mc:Fallback xmlns="">
            <p:pic>
              <p:nvPicPr>
                <p:cNvPr id="18487" name="Tinta 18486">
                  <a:extLst>
                    <a:ext uri="{FF2B5EF4-FFF2-40B4-BE49-F238E27FC236}">
                      <a16:creationId xmlns:a16="http://schemas.microsoft.com/office/drawing/2014/main" id="{5FA2E466-922E-442F-BDB8-CFF4C750B42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60538" y="2093302"/>
                  <a:ext cx="3092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488" name="Tinta 18487">
                  <a:extLst>
                    <a:ext uri="{FF2B5EF4-FFF2-40B4-BE49-F238E27FC236}">
                      <a16:creationId xmlns:a16="http://schemas.microsoft.com/office/drawing/2014/main" id="{B0E8E7C0-254E-4932-927F-FC2342BE2919}"/>
                    </a:ext>
                  </a:extLst>
                </p14:cNvPr>
                <p14:cNvContentPartPr/>
                <p14:nvPr/>
              </p14:nvContentPartPr>
              <p14:xfrm>
                <a:off x="8924138" y="2159902"/>
                <a:ext cx="41760" cy="344520"/>
              </p14:xfrm>
            </p:contentPart>
          </mc:Choice>
          <mc:Fallback xmlns="">
            <p:pic>
              <p:nvPicPr>
                <p:cNvPr id="18488" name="Tinta 18487">
                  <a:extLst>
                    <a:ext uri="{FF2B5EF4-FFF2-40B4-BE49-F238E27FC236}">
                      <a16:creationId xmlns:a16="http://schemas.microsoft.com/office/drawing/2014/main" id="{B0E8E7C0-254E-4932-927F-FC2342BE291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919818" y="2155582"/>
                  <a:ext cx="50400" cy="353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404664"/>
            <a:ext cx="8699797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114" y="332656"/>
            <a:ext cx="8805886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2656"/>
            <a:ext cx="8558156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60648"/>
            <a:ext cx="8368590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8640"/>
            <a:ext cx="8461598" cy="61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A1FE949-23D7-4150-8090-3C11E2F0F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3861048"/>
            <a:ext cx="6669602" cy="10364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283968" y="2852936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FIM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 txBox="1">
            <a:spLocks noChangeArrowheads="1"/>
          </p:cNvSpPr>
          <p:nvPr/>
        </p:nvSpPr>
        <p:spPr>
          <a:xfrm>
            <a:off x="251520" y="332656"/>
            <a:ext cx="8640960" cy="6336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INTRODUÇÃO</a:t>
            </a:r>
          </a:p>
          <a:p>
            <a:pPr marL="457200" marR="0" lvl="0" indent="-4572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3200" dirty="0"/>
              <a:t>I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ntroduzido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pela Fisher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Rosemount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em 1980.</a:t>
            </a:r>
          </a:p>
          <a:p>
            <a:pPr marL="457200" marR="0" lvl="0" indent="-4572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É um acrônimo de “</a:t>
            </a:r>
            <a:r>
              <a:rPr kumimoji="0" lang="pt-BR" sz="32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Highway</a:t>
            </a:r>
            <a:r>
              <a:rPr kumimoji="0" lang="pt-BR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32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Addressable</a:t>
            </a:r>
            <a:r>
              <a:rPr kumimoji="0" lang="pt-BR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Remote </a:t>
            </a:r>
            <a:r>
              <a:rPr kumimoji="0" lang="pt-BR" sz="32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Transducer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”.</a:t>
            </a:r>
          </a:p>
          <a:p>
            <a:pPr marL="457200" marR="0" lvl="0" indent="-4572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 1990 o protocolo foi aberto à comunidade e um grupo de usuários foi fundado. </a:t>
            </a:r>
          </a:p>
          <a:p>
            <a:pPr marL="457200" marR="0" lvl="0" indent="-4572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grande vantagem oferecida por esse protocolo é possibilitar o uso de instrumentos inteligentes em cima dos cabos 4-20mA tradicionais.</a:t>
            </a:r>
          </a:p>
          <a:p>
            <a:pPr marL="457200" marR="0" lvl="0" indent="-4572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Como a velocidade é baixa, os cabos normalmente usados em instrumentação podem ser mantidos.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23528" y="332656"/>
            <a:ext cx="8496944" cy="62646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57200" indent="-457200" algn="ctr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None/>
            </a:pPr>
            <a:r>
              <a:rPr lang="pt-BR" sz="2400" dirty="0"/>
              <a:t>O SINAL HART</a:t>
            </a:r>
          </a:p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</a:pPr>
            <a:r>
              <a:rPr lang="pt-BR" sz="2400" dirty="0"/>
              <a:t>O sinal Hart é modulado em FSK (Frequency Shift Key) e é sobreposto ao sinal analógico de 4-20mA.</a:t>
            </a:r>
          </a:p>
          <a:p>
            <a:pPr marL="800100" lvl="1" indent="-342900">
              <a:lnSpc>
                <a:spcPct val="90000"/>
              </a:lnSpc>
              <a:spcBef>
                <a:spcPct val="30000"/>
              </a:spcBef>
              <a:buClr>
                <a:schemeClr val="accent1"/>
              </a:buClr>
              <a:buSzPct val="100000"/>
            </a:pPr>
            <a:r>
              <a:rPr lang="pt-BR" sz="2400" dirty="0"/>
              <a:t> Para se transmitir o binário “1”, é utilizado um sinal de 1mA pico a pico na frequência de 1200 Hz.</a:t>
            </a:r>
          </a:p>
          <a:p>
            <a:pPr marL="800100" lvl="1" indent="-342900">
              <a:lnSpc>
                <a:spcPct val="90000"/>
              </a:lnSpc>
              <a:spcBef>
                <a:spcPct val="30000"/>
              </a:spcBef>
              <a:buClr>
                <a:schemeClr val="accent1"/>
              </a:buClr>
              <a:buSzPct val="100000"/>
            </a:pPr>
            <a:r>
              <a:rPr lang="pt-BR" sz="2400" dirty="0"/>
              <a:t>Para transmitir o binário “0” a frequência de 2200 Hz é utilizada.</a:t>
            </a:r>
          </a:p>
          <a:p>
            <a:pPr marL="800100" lvl="1" indent="-342900">
              <a:lnSpc>
                <a:spcPct val="90000"/>
              </a:lnSpc>
              <a:spcBef>
                <a:spcPct val="30000"/>
              </a:spcBef>
              <a:buClr>
                <a:schemeClr val="accent1"/>
              </a:buClr>
              <a:buSzPct val="100000"/>
            </a:pPr>
            <a:r>
              <a:rPr lang="pt-BR" sz="2400" dirty="0"/>
              <a:t>A comunicação é bidirecional. (</a:t>
            </a:r>
            <a:r>
              <a:rPr lang="pt-BR" sz="2400" dirty="0" err="1"/>
              <a:t>semiduplex</a:t>
            </a:r>
            <a:r>
              <a:rPr lang="pt-BR" sz="2400" dirty="0"/>
              <a:t>)</a:t>
            </a:r>
          </a:p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§"/>
            </a:pPr>
            <a:r>
              <a:rPr lang="pt-BR" sz="2400" dirty="0"/>
              <a:t>Permite que além do valor da PV (</a:t>
            </a:r>
            <a:r>
              <a:rPr lang="pt-BR" sz="2400" i="1" dirty="0" err="1"/>
              <a:t>Process</a:t>
            </a:r>
            <a:r>
              <a:rPr lang="pt-BR" sz="2400" i="1" dirty="0"/>
              <a:t> </a:t>
            </a:r>
            <a:r>
              <a:rPr lang="pt-BR" sz="2400" i="1" dirty="0" err="1"/>
              <a:t>Variable</a:t>
            </a:r>
            <a:r>
              <a:rPr lang="pt-BR" sz="2400" dirty="0"/>
              <a:t>) outros valores significativos sejam transmitidos como parâmetros para o instrumento, dados de configuração do dispositivo, dados de calibração e diagnóstico. </a:t>
            </a:r>
          </a:p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§"/>
            </a:pPr>
            <a:r>
              <a:rPr lang="pt-BR" sz="2400" dirty="0"/>
              <a:t>O sinal FSK é contínuo em fase, não impondo nenhuma interferência sobre o sinal analógico.</a:t>
            </a:r>
          </a:p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§"/>
            </a:pPr>
            <a:r>
              <a:rPr lang="pt-BR" sz="2400" dirty="0"/>
              <a:t>A padronização obedece ao padrão </a:t>
            </a:r>
            <a:r>
              <a:rPr lang="pt-BR" sz="2400" i="1" dirty="0"/>
              <a:t>Bell 202 </a:t>
            </a:r>
            <a:r>
              <a:rPr lang="pt-BR" sz="2400" i="1" dirty="0" err="1"/>
              <a:t>Frequency</a:t>
            </a:r>
            <a:r>
              <a:rPr lang="pt-BR" sz="2400" i="1" dirty="0"/>
              <a:t> </a:t>
            </a:r>
            <a:r>
              <a:rPr lang="pt-BR" sz="2400" i="1" dirty="0" err="1"/>
              <a:t>Shift</a:t>
            </a:r>
            <a:r>
              <a:rPr lang="pt-BR" sz="2400" i="1" dirty="0"/>
              <a:t> </a:t>
            </a:r>
            <a:r>
              <a:rPr lang="pt-BR" sz="2400" i="1" dirty="0" err="1"/>
              <a:t>Keying</a:t>
            </a:r>
            <a:r>
              <a:rPr lang="pt-BR" sz="2400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577CA34C-DE80-4580-A47F-184500E143D4}"/>
                  </a:ext>
                </a:extLst>
              </p14:cNvPr>
              <p14:cNvContentPartPr/>
              <p14:nvPr/>
            </p14:nvContentPartPr>
            <p14:xfrm>
              <a:off x="6973544" y="2838470"/>
              <a:ext cx="612720" cy="30204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577CA34C-DE80-4580-A47F-184500E143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9224" y="2834150"/>
                <a:ext cx="62136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6BB6B5D2-F602-4004-A003-CA8DD8FCDA6C}"/>
                  </a:ext>
                </a:extLst>
              </p14:cNvPr>
              <p14:cNvContentPartPr/>
              <p14:nvPr/>
            </p14:nvContentPartPr>
            <p14:xfrm>
              <a:off x="7986584" y="2861870"/>
              <a:ext cx="659520" cy="32220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6BB6B5D2-F602-4004-A003-CA8DD8FCDA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2264" y="2857550"/>
                <a:ext cx="668160" cy="33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A42CFB4-22FB-4263-879C-AF28E8D36845}"/>
              </a:ext>
            </a:extLst>
          </p:cNvPr>
          <p:cNvGrpSpPr/>
          <p:nvPr/>
        </p:nvGrpSpPr>
        <p:grpSpPr>
          <a:xfrm>
            <a:off x="7996664" y="2852870"/>
            <a:ext cx="698040" cy="323640"/>
            <a:chOff x="7996664" y="2852870"/>
            <a:chExt cx="69804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1B5DE894-FB11-4523-B631-00F29120D48A}"/>
                    </a:ext>
                  </a:extLst>
                </p14:cNvPr>
                <p14:cNvContentPartPr/>
                <p14:nvPr/>
              </p14:nvContentPartPr>
              <p14:xfrm>
                <a:off x="7996664" y="3006950"/>
                <a:ext cx="698040" cy="4428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1B5DE894-FB11-4523-B631-00F29120D48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92344" y="3002630"/>
                  <a:ext cx="706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68A5488A-4CC7-4D0B-BEA8-E758BB6F598C}"/>
                    </a:ext>
                  </a:extLst>
                </p14:cNvPr>
                <p14:cNvContentPartPr/>
                <p14:nvPr/>
              </p14:nvContentPartPr>
              <p14:xfrm>
                <a:off x="8038424" y="2876270"/>
                <a:ext cx="46440" cy="9180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68A5488A-4CC7-4D0B-BEA8-E758BB6F59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34104" y="2871950"/>
                  <a:ext cx="55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8BEB0B1D-27F1-449B-BCDB-AB2B3917311C}"/>
                    </a:ext>
                  </a:extLst>
                </p14:cNvPr>
                <p14:cNvContentPartPr/>
                <p14:nvPr/>
              </p14:nvContentPartPr>
              <p14:xfrm>
                <a:off x="8078024" y="2874110"/>
                <a:ext cx="34200" cy="10296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8BEB0B1D-27F1-449B-BCDB-AB2B391731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73704" y="2869790"/>
                  <a:ext cx="42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1A9A332A-3095-4920-8D80-B4FA579934B8}"/>
                    </a:ext>
                  </a:extLst>
                </p14:cNvPr>
                <p14:cNvContentPartPr/>
                <p14:nvPr/>
              </p14:nvContentPartPr>
              <p14:xfrm>
                <a:off x="8118704" y="2907950"/>
                <a:ext cx="23760" cy="8676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1A9A332A-3095-4920-8D80-B4FA579934B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14384" y="2903630"/>
                  <a:ext cx="324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310D6A6A-563D-4E62-8483-FB8B1EE3844E}"/>
                    </a:ext>
                  </a:extLst>
                </p14:cNvPr>
                <p14:cNvContentPartPr/>
                <p14:nvPr/>
              </p14:nvContentPartPr>
              <p14:xfrm>
                <a:off x="8337224" y="2871590"/>
                <a:ext cx="50760" cy="9432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310D6A6A-563D-4E62-8483-FB8B1EE3844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32904" y="2867270"/>
                  <a:ext cx="59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CE8F1985-CB54-4281-9BF5-BA35A0FBF77A}"/>
                    </a:ext>
                  </a:extLst>
                </p14:cNvPr>
                <p14:cNvContentPartPr/>
                <p14:nvPr/>
              </p14:nvContentPartPr>
              <p14:xfrm>
                <a:off x="8376464" y="2881310"/>
                <a:ext cx="61920" cy="10620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CE8F1985-CB54-4281-9BF5-BA35A0FBF77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72144" y="2876990"/>
                  <a:ext cx="70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C892EAB8-A973-46F8-B0D3-6BCE6FAE2F90}"/>
                    </a:ext>
                  </a:extLst>
                </p14:cNvPr>
                <p14:cNvContentPartPr/>
                <p14:nvPr/>
              </p14:nvContentPartPr>
              <p14:xfrm>
                <a:off x="8430464" y="2852870"/>
                <a:ext cx="56520" cy="13212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C892EAB8-A973-46F8-B0D3-6BCE6FAE2F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26144" y="2848550"/>
                  <a:ext cx="65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22604D6D-5A4B-49A2-B030-A9113EF6948A}"/>
                    </a:ext>
                  </a:extLst>
                </p14:cNvPr>
                <p14:cNvContentPartPr/>
                <p14:nvPr/>
              </p14:nvContentPartPr>
              <p14:xfrm>
                <a:off x="8201144" y="3064910"/>
                <a:ext cx="83160" cy="4572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22604D6D-5A4B-49A2-B030-A9113EF6948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96824" y="3060590"/>
                  <a:ext cx="91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10967C3D-5224-4445-A24A-F8949E7549F4}"/>
                    </a:ext>
                  </a:extLst>
                </p14:cNvPr>
                <p14:cNvContentPartPr/>
                <p14:nvPr/>
              </p14:nvContentPartPr>
              <p14:xfrm>
                <a:off x="8208704" y="3018470"/>
                <a:ext cx="83520" cy="6192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10967C3D-5224-4445-A24A-F8949E7549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04384" y="3014150"/>
                  <a:ext cx="921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CDCE436D-C072-4335-B1FE-23D3194B4F38}"/>
                    </a:ext>
                  </a:extLst>
                </p14:cNvPr>
                <p14:cNvContentPartPr/>
                <p14:nvPr/>
              </p14:nvContentPartPr>
              <p14:xfrm>
                <a:off x="8272784" y="3012350"/>
                <a:ext cx="71280" cy="5364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CDCE436D-C072-4335-B1FE-23D3194B4F3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68464" y="3008030"/>
                  <a:ext cx="799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3EF9C865-770B-47A2-BF70-617CA2D0FB98}"/>
                    </a:ext>
                  </a:extLst>
                </p14:cNvPr>
                <p14:cNvContentPartPr/>
                <p14:nvPr/>
              </p14:nvContentPartPr>
              <p14:xfrm>
                <a:off x="8511104" y="3083270"/>
                <a:ext cx="84960" cy="5940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3EF9C865-770B-47A2-BF70-617CA2D0FB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06784" y="3078950"/>
                  <a:ext cx="93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20A54D9A-A1AF-4AEF-8DE0-A7C1918C76D5}"/>
                    </a:ext>
                  </a:extLst>
                </p14:cNvPr>
                <p14:cNvContentPartPr/>
                <p14:nvPr/>
              </p14:nvContentPartPr>
              <p14:xfrm>
                <a:off x="8510384" y="3051950"/>
                <a:ext cx="95400" cy="6732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20A54D9A-A1AF-4AEF-8DE0-A7C1918C76D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06064" y="3047630"/>
                  <a:ext cx="1040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3C9A4286-C787-41FE-8F65-98D8E82C41CC}"/>
                    </a:ext>
                  </a:extLst>
                </p14:cNvPr>
                <p14:cNvContentPartPr/>
                <p14:nvPr/>
              </p14:nvContentPartPr>
              <p14:xfrm>
                <a:off x="8602904" y="3042230"/>
                <a:ext cx="36000" cy="3780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3C9A4286-C787-41FE-8F65-98D8E82C41C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98584" y="3037910"/>
                  <a:ext cx="44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14BF2CDD-76B1-4180-8CA4-4FEA0295B67F}"/>
                    </a:ext>
                  </a:extLst>
                </p14:cNvPr>
                <p14:cNvContentPartPr/>
                <p14:nvPr/>
              </p14:nvContentPartPr>
              <p14:xfrm>
                <a:off x="8520464" y="3140510"/>
                <a:ext cx="38520" cy="3600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14BF2CDD-76B1-4180-8CA4-4FEA0295B6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516144" y="3136190"/>
                  <a:ext cx="4716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E379F578-EE3E-4DF3-8F6A-72D27D0FB06E}"/>
              </a:ext>
            </a:extLst>
          </p:cNvPr>
          <p:cNvGrpSpPr/>
          <p:nvPr/>
        </p:nvGrpSpPr>
        <p:grpSpPr>
          <a:xfrm>
            <a:off x="6937904" y="2844230"/>
            <a:ext cx="657360" cy="275760"/>
            <a:chOff x="6937904" y="2844230"/>
            <a:chExt cx="65736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EF55FF3E-DF8A-47C6-A6FE-8BDF49C8B9EC}"/>
                    </a:ext>
                  </a:extLst>
                </p14:cNvPr>
                <p14:cNvContentPartPr/>
                <p14:nvPr/>
              </p14:nvContentPartPr>
              <p14:xfrm>
                <a:off x="6999824" y="2960150"/>
                <a:ext cx="562320" cy="3384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EF55FF3E-DF8A-47C6-A6FE-8BDF49C8B9E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95504" y="2955830"/>
                  <a:ext cx="570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A4D05448-F106-459A-B3EA-F131B0881FEC}"/>
                    </a:ext>
                  </a:extLst>
                </p14:cNvPr>
                <p14:cNvContentPartPr/>
                <p14:nvPr/>
              </p14:nvContentPartPr>
              <p14:xfrm>
                <a:off x="6937904" y="2941070"/>
                <a:ext cx="118080" cy="1512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A4D05448-F106-459A-B3EA-F131B0881F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33584" y="2936750"/>
                  <a:ext cx="126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9C4EA838-0631-474D-89E5-4ECE639962EC}"/>
                    </a:ext>
                  </a:extLst>
                </p14:cNvPr>
                <p14:cNvContentPartPr/>
                <p14:nvPr/>
              </p14:nvContentPartPr>
              <p14:xfrm>
                <a:off x="6998024" y="2844230"/>
                <a:ext cx="104040" cy="11520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9C4EA838-0631-474D-89E5-4ECE639962E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93704" y="2839910"/>
                  <a:ext cx="112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AE2F56F8-0FA1-4F73-80E8-5B76FE8B60D1}"/>
                    </a:ext>
                  </a:extLst>
                </p14:cNvPr>
                <p14:cNvContentPartPr/>
                <p14:nvPr/>
              </p14:nvContentPartPr>
              <p14:xfrm>
                <a:off x="7049864" y="2849990"/>
                <a:ext cx="54360" cy="6912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AE2F56F8-0FA1-4F73-80E8-5B76FE8B60D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45544" y="2845670"/>
                  <a:ext cx="63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46847C98-E573-4254-9CD4-7E8B26379F78}"/>
                    </a:ext>
                  </a:extLst>
                </p14:cNvPr>
                <p14:cNvContentPartPr/>
                <p14:nvPr/>
              </p14:nvContentPartPr>
              <p14:xfrm>
                <a:off x="6979664" y="2897510"/>
                <a:ext cx="62640" cy="4788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46847C98-E573-4254-9CD4-7E8B26379F7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75344" y="2893190"/>
                  <a:ext cx="71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B96D3805-B15F-4D09-B0AA-C1D7DD07B0E9}"/>
                    </a:ext>
                  </a:extLst>
                </p14:cNvPr>
                <p14:cNvContentPartPr/>
                <p14:nvPr/>
              </p14:nvContentPartPr>
              <p14:xfrm>
                <a:off x="7197464" y="2911190"/>
                <a:ext cx="55800" cy="1101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B96D3805-B15F-4D09-B0AA-C1D7DD07B0E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93144" y="2906870"/>
                  <a:ext cx="64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DBF609A4-DA75-4A73-AC5B-F19FC3DAE51F}"/>
                    </a:ext>
                  </a:extLst>
                </p14:cNvPr>
                <p14:cNvContentPartPr/>
                <p14:nvPr/>
              </p14:nvContentPartPr>
              <p14:xfrm>
                <a:off x="7235264" y="2888510"/>
                <a:ext cx="42120" cy="8532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DBF609A4-DA75-4A73-AC5B-F19FC3DAE51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30944" y="2884190"/>
                  <a:ext cx="50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31C721B3-DEBC-4032-88F6-CC00A56D1621}"/>
                    </a:ext>
                  </a:extLst>
                </p14:cNvPr>
                <p14:cNvContentPartPr/>
                <p14:nvPr/>
              </p14:nvContentPartPr>
              <p14:xfrm>
                <a:off x="7271984" y="2879870"/>
                <a:ext cx="66240" cy="8352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31C721B3-DEBC-4032-88F6-CC00A56D16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67664" y="2875550"/>
                  <a:ext cx="748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AEA1E182-BBC2-43AA-9BCD-2329A32B083E}"/>
                    </a:ext>
                  </a:extLst>
                </p14:cNvPr>
                <p14:cNvContentPartPr/>
                <p14:nvPr/>
              </p14:nvContentPartPr>
              <p14:xfrm>
                <a:off x="7378904" y="2920190"/>
                <a:ext cx="35640" cy="5652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AEA1E182-BBC2-43AA-9BCD-2329A32B083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74584" y="2915870"/>
                  <a:ext cx="44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884A3DC4-DAF3-4B62-AE36-F41287C6FA4E}"/>
                    </a:ext>
                  </a:extLst>
                </p14:cNvPr>
                <p14:cNvContentPartPr/>
                <p14:nvPr/>
              </p14:nvContentPartPr>
              <p14:xfrm>
                <a:off x="7417424" y="2890310"/>
                <a:ext cx="40680" cy="5508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884A3DC4-DAF3-4B62-AE36-F41287C6FA4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13104" y="2885990"/>
                  <a:ext cx="493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E439ECAA-9BE6-45AA-BFDE-73BA769D7AF9}"/>
                    </a:ext>
                  </a:extLst>
                </p14:cNvPr>
                <p14:cNvContentPartPr/>
                <p14:nvPr/>
              </p14:nvContentPartPr>
              <p14:xfrm>
                <a:off x="7089824" y="2992190"/>
                <a:ext cx="56520" cy="5040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E439ECAA-9BE6-45AA-BFDE-73BA769D7AF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85504" y="2987870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49BC15A2-17F4-4815-BEA1-122620988DD5}"/>
                    </a:ext>
                  </a:extLst>
                </p14:cNvPr>
                <p14:cNvContentPartPr/>
                <p14:nvPr/>
              </p14:nvContentPartPr>
              <p14:xfrm>
                <a:off x="7125824" y="2982110"/>
                <a:ext cx="64080" cy="9504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49BC15A2-17F4-4815-BEA1-122620988DD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21504" y="2977790"/>
                  <a:ext cx="72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0DA42B63-BCA3-4321-B25C-C67EA4DBD1B7}"/>
                    </a:ext>
                  </a:extLst>
                </p14:cNvPr>
                <p14:cNvContentPartPr/>
                <p14:nvPr/>
              </p14:nvContentPartPr>
              <p14:xfrm>
                <a:off x="7171184" y="3012350"/>
                <a:ext cx="38520" cy="7128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0DA42B63-BCA3-4321-B25C-C67EA4DBD1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66864" y="3008030"/>
                  <a:ext cx="47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851EE729-8D30-4649-9C22-2E4D4A9ABBEE}"/>
                    </a:ext>
                  </a:extLst>
                </p14:cNvPr>
                <p14:cNvContentPartPr/>
                <p14:nvPr/>
              </p14:nvContentPartPr>
              <p14:xfrm>
                <a:off x="7293224" y="2982110"/>
                <a:ext cx="60120" cy="6012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851EE729-8D30-4649-9C22-2E4D4A9ABB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88904" y="2977790"/>
                  <a:ext cx="687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4B0C51A9-7917-4090-A99E-5B2B59E1B02D}"/>
                    </a:ext>
                  </a:extLst>
                </p14:cNvPr>
                <p14:cNvContentPartPr/>
                <p14:nvPr/>
              </p14:nvContentPartPr>
              <p14:xfrm>
                <a:off x="7323104" y="3005510"/>
                <a:ext cx="39240" cy="6804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4B0C51A9-7917-4090-A99E-5B2B59E1B02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18784" y="3001190"/>
                  <a:ext cx="47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4FB6D6E5-5A0C-41EB-9E53-DC82237638B6}"/>
                    </a:ext>
                  </a:extLst>
                </p14:cNvPr>
                <p14:cNvContentPartPr/>
                <p14:nvPr/>
              </p14:nvContentPartPr>
              <p14:xfrm>
                <a:off x="7346504" y="3031430"/>
                <a:ext cx="25920" cy="4968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4FB6D6E5-5A0C-41EB-9E53-DC82237638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42184" y="3027110"/>
                  <a:ext cx="345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F1E65732-4936-4039-A949-37CFF70C78D6}"/>
                    </a:ext>
                  </a:extLst>
                </p14:cNvPr>
                <p14:cNvContentPartPr/>
                <p14:nvPr/>
              </p14:nvContentPartPr>
              <p14:xfrm>
                <a:off x="7463504" y="2992190"/>
                <a:ext cx="65520" cy="8136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F1E65732-4936-4039-A949-37CFF70C78D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59184" y="2987870"/>
                  <a:ext cx="74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B9C02B94-1A63-4B8E-9512-20CC5B28679C}"/>
                    </a:ext>
                  </a:extLst>
                </p14:cNvPr>
                <p14:cNvContentPartPr/>
                <p14:nvPr/>
              </p14:nvContentPartPr>
              <p14:xfrm>
                <a:off x="7508504" y="3014510"/>
                <a:ext cx="33840" cy="10548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B9C02B94-1A63-4B8E-9512-20CC5B28679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04184" y="3010190"/>
                  <a:ext cx="42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F4CBB953-6E30-452A-B924-0190C9543BD3}"/>
                    </a:ext>
                  </a:extLst>
                </p14:cNvPr>
                <p14:cNvContentPartPr/>
                <p14:nvPr/>
              </p14:nvContentPartPr>
              <p14:xfrm>
                <a:off x="7547384" y="3024230"/>
                <a:ext cx="18000" cy="8604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F4CBB953-6E30-452A-B924-0190C9543BD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43064" y="3019910"/>
                  <a:ext cx="26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6AFD110A-7593-4C42-B868-C473A1E49C9D}"/>
                    </a:ext>
                  </a:extLst>
                </p14:cNvPr>
                <p14:cNvContentPartPr/>
                <p14:nvPr/>
              </p14:nvContentPartPr>
              <p14:xfrm>
                <a:off x="7558904" y="2980670"/>
                <a:ext cx="25200" cy="47880"/>
              </p14:xfrm>
            </p:contentPart>
          </mc:Choice>
          <mc:Fallback xmlns=""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6AFD110A-7593-4C42-B868-C473A1E49C9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54584" y="2976350"/>
                  <a:ext cx="33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Tinta 42">
                  <a:extLst>
                    <a:ext uri="{FF2B5EF4-FFF2-40B4-BE49-F238E27FC236}">
                      <a16:creationId xmlns:a16="http://schemas.microsoft.com/office/drawing/2014/main" id="{5E34575E-A420-494F-B6E8-A43EBC607FD4}"/>
                    </a:ext>
                  </a:extLst>
                </p14:cNvPr>
                <p14:cNvContentPartPr/>
                <p14:nvPr/>
              </p14:nvContentPartPr>
              <p14:xfrm>
                <a:off x="7544504" y="2983190"/>
                <a:ext cx="50760" cy="2160"/>
              </p14:xfrm>
            </p:contentPart>
          </mc:Choice>
          <mc:Fallback xmlns="">
            <p:pic>
              <p:nvPicPr>
                <p:cNvPr id="43" name="Tinta 42">
                  <a:extLst>
                    <a:ext uri="{FF2B5EF4-FFF2-40B4-BE49-F238E27FC236}">
                      <a16:creationId xmlns:a16="http://schemas.microsoft.com/office/drawing/2014/main" id="{5E34575E-A420-494F-B6E8-A43EBC607FD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40184" y="2978870"/>
                  <a:ext cx="59400" cy="10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92696"/>
            <a:ext cx="8813779" cy="5832648"/>
          </a:xfrm>
          <a:prstGeom prst="rect">
            <a:avLst/>
          </a:prstGeom>
          <a:noFill/>
        </p:spPr>
      </p:pic>
      <p:sp>
        <p:nvSpPr>
          <p:cNvPr id="3" name="Rectangle 28"/>
          <p:cNvSpPr>
            <a:spLocks noChangeArrowheads="1"/>
          </p:cNvSpPr>
          <p:nvPr/>
        </p:nvSpPr>
        <p:spPr bwMode="auto">
          <a:xfrm>
            <a:off x="3635896" y="260648"/>
            <a:ext cx="1691680" cy="3603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None/>
            </a:pPr>
            <a:r>
              <a:rPr lang="pt-BR" dirty="0"/>
              <a:t>O SINAL HART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D590916A-8C2B-457E-A045-901DCE5C59C9}"/>
              </a:ext>
            </a:extLst>
          </p:cNvPr>
          <p:cNvGrpSpPr/>
          <p:nvPr/>
        </p:nvGrpSpPr>
        <p:grpSpPr>
          <a:xfrm>
            <a:off x="2841464" y="1690430"/>
            <a:ext cx="209520" cy="418680"/>
            <a:chOff x="2841464" y="1690430"/>
            <a:chExt cx="20952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24AEE962-B121-4C51-B6D0-C170AFCD3545}"/>
                    </a:ext>
                  </a:extLst>
                </p14:cNvPr>
                <p14:cNvContentPartPr/>
                <p14:nvPr/>
              </p14:nvContentPartPr>
              <p14:xfrm>
                <a:off x="2862344" y="1690430"/>
                <a:ext cx="92160" cy="12204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24AEE962-B121-4C51-B6D0-C170AFCD354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58024" y="1686110"/>
                  <a:ext cx="100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2F4E9D9E-7D89-484D-847A-599A0D0FB024}"/>
                    </a:ext>
                  </a:extLst>
                </p14:cNvPr>
                <p14:cNvContentPartPr/>
                <p14:nvPr/>
              </p14:nvContentPartPr>
              <p14:xfrm>
                <a:off x="2861264" y="1721390"/>
                <a:ext cx="73080" cy="13212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2F4E9D9E-7D89-484D-847A-599A0D0FB0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56944" y="1717070"/>
                  <a:ext cx="81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65B6FD30-F731-44D4-950D-A6D26EB2D39E}"/>
                    </a:ext>
                  </a:extLst>
                </p14:cNvPr>
                <p14:cNvContentPartPr/>
                <p14:nvPr/>
              </p14:nvContentPartPr>
              <p14:xfrm>
                <a:off x="2841464" y="1711310"/>
                <a:ext cx="120240" cy="23616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65B6FD30-F731-44D4-950D-A6D26EB2D3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37144" y="1706990"/>
                  <a:ext cx="1288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5B532D59-3323-4142-87C9-7296384EC3B5}"/>
                    </a:ext>
                  </a:extLst>
                </p14:cNvPr>
                <p14:cNvContentPartPr/>
                <p14:nvPr/>
              </p14:nvContentPartPr>
              <p14:xfrm>
                <a:off x="2891864" y="1768190"/>
                <a:ext cx="90000" cy="20484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5B532D59-3323-4142-87C9-7296384EC3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87544" y="1763870"/>
                  <a:ext cx="98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924A01A3-E401-42BD-80C8-344B86CFF9D2}"/>
                    </a:ext>
                  </a:extLst>
                </p14:cNvPr>
                <p14:cNvContentPartPr/>
                <p14:nvPr/>
              </p14:nvContentPartPr>
              <p14:xfrm>
                <a:off x="2859824" y="1836590"/>
                <a:ext cx="117720" cy="22500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924A01A3-E401-42BD-80C8-344B86CFF9D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55504" y="1832270"/>
                  <a:ext cx="126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479BC416-B5FF-4E09-8499-280B999BC3B6}"/>
                    </a:ext>
                  </a:extLst>
                </p14:cNvPr>
                <p14:cNvContentPartPr/>
                <p14:nvPr/>
              </p14:nvContentPartPr>
              <p14:xfrm>
                <a:off x="2918144" y="1888790"/>
                <a:ext cx="82080" cy="15516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479BC416-B5FF-4E09-8499-280B999BC3B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13824" y="1884470"/>
                  <a:ext cx="90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E0CB7C2B-5A06-43BA-BCE8-B0A3313106FF}"/>
                    </a:ext>
                  </a:extLst>
                </p14:cNvPr>
                <p14:cNvContentPartPr/>
                <p14:nvPr/>
              </p14:nvContentPartPr>
              <p14:xfrm>
                <a:off x="3003824" y="1957190"/>
                <a:ext cx="22320" cy="10044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E0CB7C2B-5A06-43BA-BCE8-B0A3313106F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99504" y="1952870"/>
                  <a:ext cx="30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758EBBD6-4DE6-4A49-A89E-60ECBB22F3C8}"/>
                    </a:ext>
                  </a:extLst>
                </p14:cNvPr>
                <p14:cNvContentPartPr/>
                <p14:nvPr/>
              </p14:nvContentPartPr>
              <p14:xfrm>
                <a:off x="3040184" y="2004710"/>
                <a:ext cx="10800" cy="10440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758EBBD6-4DE6-4A49-A89E-60ECBB22F3C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35864" y="2000390"/>
                  <a:ext cx="1944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185B3C1-9553-44B1-881D-B629B59355F9}"/>
              </a:ext>
            </a:extLst>
          </p:cNvPr>
          <p:cNvGrpSpPr/>
          <p:nvPr/>
        </p:nvGrpSpPr>
        <p:grpSpPr>
          <a:xfrm>
            <a:off x="3088784" y="2091110"/>
            <a:ext cx="213480" cy="360720"/>
            <a:chOff x="3088784" y="2091110"/>
            <a:chExt cx="21348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B26AA09A-56E0-42EA-A8F4-288F658F3748}"/>
                    </a:ext>
                  </a:extLst>
                </p14:cNvPr>
                <p14:cNvContentPartPr/>
                <p14:nvPr/>
              </p14:nvContentPartPr>
              <p14:xfrm>
                <a:off x="3088784" y="2098310"/>
                <a:ext cx="63000" cy="10944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B26AA09A-56E0-42EA-A8F4-288F658F374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84464" y="2093990"/>
                  <a:ext cx="71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F5C07183-3BD8-4688-9CB5-7431B77AF42C}"/>
                    </a:ext>
                  </a:extLst>
                </p14:cNvPr>
                <p14:cNvContentPartPr/>
                <p14:nvPr/>
              </p14:nvContentPartPr>
              <p14:xfrm>
                <a:off x="3125864" y="2091110"/>
                <a:ext cx="59400" cy="16452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F5C07183-3BD8-4688-9CB5-7431B77AF42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21544" y="2086790"/>
                  <a:ext cx="68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6D9E6775-E9BF-41EB-8A1F-F440F7C90664}"/>
                    </a:ext>
                  </a:extLst>
                </p14:cNvPr>
                <p14:cNvContentPartPr/>
                <p14:nvPr/>
              </p14:nvContentPartPr>
              <p14:xfrm>
                <a:off x="3143504" y="2126750"/>
                <a:ext cx="63720" cy="18252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6D9E6775-E9BF-41EB-8A1F-F440F7C9066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39184" y="2122430"/>
                  <a:ext cx="72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F07CEFF9-8ED1-43CD-88DE-4BDCAD5598D8}"/>
                    </a:ext>
                  </a:extLst>
                </p14:cNvPr>
                <p14:cNvContentPartPr/>
                <p14:nvPr/>
              </p14:nvContentPartPr>
              <p14:xfrm>
                <a:off x="3164744" y="2153390"/>
                <a:ext cx="80640" cy="20952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F07CEFF9-8ED1-43CD-88DE-4BDCAD5598D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60424" y="2149070"/>
                  <a:ext cx="89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F55A5073-3BAE-4805-880A-1D58C9C772CA}"/>
                    </a:ext>
                  </a:extLst>
                </p14:cNvPr>
                <p14:cNvContentPartPr/>
                <p14:nvPr/>
              </p14:nvContentPartPr>
              <p14:xfrm>
                <a:off x="3196064" y="2136470"/>
                <a:ext cx="106200" cy="31536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F55A5073-3BAE-4805-880A-1D58C9C772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91744" y="2132150"/>
                  <a:ext cx="1148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43FCCC1F-63C1-49D1-959A-AFC28609D26D}"/>
                    </a:ext>
                  </a:extLst>
                </p14:cNvPr>
                <p14:cNvContentPartPr/>
                <p14:nvPr/>
              </p14:nvContentPartPr>
              <p14:xfrm>
                <a:off x="3251504" y="2327990"/>
                <a:ext cx="43560" cy="11448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43FCCC1F-63C1-49D1-959A-AFC28609D26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47184" y="2323670"/>
                  <a:ext cx="52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070043D3-AC18-4C3B-954F-8FFFA8C6592E}"/>
                    </a:ext>
                  </a:extLst>
                </p14:cNvPr>
                <p14:cNvContentPartPr/>
                <p14:nvPr/>
              </p14:nvContentPartPr>
              <p14:xfrm>
                <a:off x="3187424" y="2105870"/>
                <a:ext cx="113400" cy="26676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070043D3-AC18-4C3B-954F-8FFFA8C6592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83104" y="2101550"/>
                  <a:ext cx="122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4151C6BE-0385-4A4B-896C-FC398226D3CA}"/>
                    </a:ext>
                  </a:extLst>
                </p14:cNvPr>
                <p14:cNvContentPartPr/>
                <p14:nvPr/>
              </p14:nvContentPartPr>
              <p14:xfrm>
                <a:off x="3238184" y="2230070"/>
                <a:ext cx="48600" cy="18216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4151C6BE-0385-4A4B-896C-FC398226D3C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33864" y="2225750"/>
                  <a:ext cx="57240" cy="19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8" name="Tinta 57">
                <a:extLst>
                  <a:ext uri="{FF2B5EF4-FFF2-40B4-BE49-F238E27FC236}">
                    <a16:creationId xmlns:a16="http://schemas.microsoft.com/office/drawing/2014/main" id="{E73C26D4-A3B8-6306-3786-944DB000355A}"/>
                  </a:ext>
                </a:extLst>
              </p14:cNvPr>
              <p14:cNvContentPartPr/>
              <p14:nvPr/>
            </p14:nvContentPartPr>
            <p14:xfrm>
              <a:off x="7686785" y="2147204"/>
              <a:ext cx="1082520" cy="248040"/>
            </p14:xfrm>
          </p:contentPart>
        </mc:Choice>
        <mc:Fallback xmlns="">
          <p:pic>
            <p:nvPicPr>
              <p:cNvPr id="58" name="Tinta 57">
                <a:extLst>
                  <a:ext uri="{FF2B5EF4-FFF2-40B4-BE49-F238E27FC236}">
                    <a16:creationId xmlns:a16="http://schemas.microsoft.com/office/drawing/2014/main" id="{E73C26D4-A3B8-6306-3786-944DB000355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82465" y="2142884"/>
                <a:ext cx="1091160" cy="2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Agrupar 73">
            <a:extLst>
              <a:ext uri="{FF2B5EF4-FFF2-40B4-BE49-F238E27FC236}">
                <a16:creationId xmlns:a16="http://schemas.microsoft.com/office/drawing/2014/main" id="{B142A7A0-535C-BC62-E9C7-73755E26E7C7}"/>
              </a:ext>
            </a:extLst>
          </p:cNvPr>
          <p:cNvGrpSpPr/>
          <p:nvPr/>
        </p:nvGrpSpPr>
        <p:grpSpPr>
          <a:xfrm>
            <a:off x="5650985" y="271964"/>
            <a:ext cx="3316680" cy="2868480"/>
            <a:chOff x="5650985" y="271964"/>
            <a:chExt cx="3316680" cy="28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2767A69F-CEF5-41A0-BA68-6F6A5FE0B6EA}"/>
                    </a:ext>
                  </a:extLst>
                </p14:cNvPr>
                <p14:cNvContentPartPr/>
                <p14:nvPr/>
              </p14:nvContentPartPr>
              <p14:xfrm>
                <a:off x="6506345" y="2014364"/>
                <a:ext cx="130680" cy="3312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2767A69F-CEF5-41A0-BA68-6F6A5FE0B6E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02025" y="2010044"/>
                  <a:ext cx="139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B5B0CF18-1CB7-8F28-4350-D1356B90E17B}"/>
                    </a:ext>
                  </a:extLst>
                </p14:cNvPr>
                <p14:cNvContentPartPr/>
                <p14:nvPr/>
              </p14:nvContentPartPr>
              <p14:xfrm>
                <a:off x="6571865" y="2097524"/>
                <a:ext cx="110880" cy="756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B5B0CF18-1CB7-8F28-4350-D1356B90E17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567545" y="2093204"/>
                  <a:ext cx="11952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F5E9B4D0-4CCC-19F6-943C-2D20FEB8057B}"/>
                    </a:ext>
                  </a:extLst>
                </p14:cNvPr>
                <p14:cNvContentPartPr/>
                <p14:nvPr/>
              </p14:nvContentPartPr>
              <p14:xfrm>
                <a:off x="5809025" y="659684"/>
                <a:ext cx="840960" cy="49716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F5E9B4D0-4CCC-19F6-943C-2D20FEB8057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04705" y="655364"/>
                  <a:ext cx="8496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A6784DBF-40D1-BAA4-FCC5-9C8BF5A29772}"/>
                    </a:ext>
                  </a:extLst>
                </p14:cNvPr>
                <p14:cNvContentPartPr/>
                <p14:nvPr/>
              </p14:nvContentPartPr>
              <p14:xfrm>
                <a:off x="6358025" y="1135604"/>
                <a:ext cx="500400" cy="4356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A6784DBF-40D1-BAA4-FCC5-9C8BF5A2977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53705" y="1131284"/>
                  <a:ext cx="509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55113AE9-58B5-30AF-34D7-A7030ED67882}"/>
                    </a:ext>
                  </a:extLst>
                </p14:cNvPr>
                <p14:cNvContentPartPr/>
                <p14:nvPr/>
              </p14:nvContentPartPr>
              <p14:xfrm>
                <a:off x="6426425" y="1279604"/>
                <a:ext cx="350640" cy="3024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55113AE9-58B5-30AF-34D7-A7030ED6788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22105" y="1275284"/>
                  <a:ext cx="3592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118F1F02-E02F-B793-204F-EA31030FECBF}"/>
                    </a:ext>
                  </a:extLst>
                </p14:cNvPr>
                <p14:cNvContentPartPr/>
                <p14:nvPr/>
              </p14:nvContentPartPr>
              <p14:xfrm>
                <a:off x="6592385" y="1311284"/>
                <a:ext cx="26280" cy="56772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118F1F02-E02F-B793-204F-EA31030FECB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88065" y="1306964"/>
                  <a:ext cx="3492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176B253F-98A8-FA05-11BD-09E0692F03C8}"/>
                    </a:ext>
                  </a:extLst>
                </p14:cNvPr>
                <p14:cNvContentPartPr/>
                <p14:nvPr/>
              </p14:nvContentPartPr>
              <p14:xfrm>
                <a:off x="6373505" y="1855604"/>
                <a:ext cx="357120" cy="345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176B253F-98A8-FA05-11BD-09E0692F03C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69185" y="1851284"/>
                  <a:ext cx="365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678DE6B4-72E7-2379-18FB-3EA02238277F}"/>
                    </a:ext>
                  </a:extLst>
                </p14:cNvPr>
                <p14:cNvContentPartPr/>
                <p14:nvPr/>
              </p14:nvContentPartPr>
              <p14:xfrm>
                <a:off x="5677625" y="282404"/>
                <a:ext cx="24840" cy="27036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678DE6B4-72E7-2379-18FB-3EA02238277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673305" y="278084"/>
                  <a:ext cx="334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4650E5EF-125F-2970-389F-31485B7A0D0D}"/>
                    </a:ext>
                  </a:extLst>
                </p14:cNvPr>
                <p14:cNvContentPartPr/>
                <p14:nvPr/>
              </p14:nvContentPartPr>
              <p14:xfrm>
                <a:off x="5671145" y="305444"/>
                <a:ext cx="108000" cy="612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4650E5EF-125F-2970-389F-31485B7A0D0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66825" y="301124"/>
                  <a:ext cx="11664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8B173EC9-A18D-8062-B628-370880B14365}"/>
                    </a:ext>
                  </a:extLst>
                </p14:cNvPr>
                <p14:cNvContentPartPr/>
                <p14:nvPr/>
              </p14:nvContentPartPr>
              <p14:xfrm>
                <a:off x="5650985" y="402284"/>
                <a:ext cx="160920" cy="504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8B173EC9-A18D-8062-B628-370880B1436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46665" y="397964"/>
                  <a:ext cx="16956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A6B357BF-02CC-A5F5-05B7-54D90B734F5D}"/>
                    </a:ext>
                  </a:extLst>
                </p14:cNvPr>
                <p14:cNvContentPartPr/>
                <p14:nvPr/>
              </p14:nvContentPartPr>
              <p14:xfrm>
                <a:off x="5946905" y="323084"/>
                <a:ext cx="20880" cy="25128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A6B357BF-02CC-A5F5-05B7-54D90B734F5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942585" y="318764"/>
                  <a:ext cx="295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D2A0CA7C-2C7B-7CA4-6234-D0971C7DCA43}"/>
                    </a:ext>
                  </a:extLst>
                </p14:cNvPr>
                <p14:cNvContentPartPr/>
                <p14:nvPr/>
              </p14:nvContentPartPr>
              <p14:xfrm>
                <a:off x="5959145" y="303284"/>
                <a:ext cx="98640" cy="13212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D2A0CA7C-2C7B-7CA4-6234-D0971C7DCA4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54825" y="298964"/>
                  <a:ext cx="107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4FE07452-6FBC-4523-4BF9-770AE84F0842}"/>
                    </a:ext>
                  </a:extLst>
                </p14:cNvPr>
                <p14:cNvContentPartPr/>
                <p14:nvPr/>
              </p14:nvContentPartPr>
              <p14:xfrm>
                <a:off x="6158945" y="271964"/>
                <a:ext cx="125640" cy="29268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4FE07452-6FBC-4523-4BF9-770AE84F084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54625" y="267644"/>
                  <a:ext cx="1342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B271738E-48A3-8D1A-ABFD-B95663EAD915}"/>
                    </a:ext>
                  </a:extLst>
                </p14:cNvPr>
                <p14:cNvContentPartPr/>
                <p14:nvPr/>
              </p14:nvContentPartPr>
              <p14:xfrm>
                <a:off x="6600665" y="663644"/>
                <a:ext cx="516960" cy="6768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B271738E-48A3-8D1A-ABFD-B95663EAD91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96345" y="659324"/>
                  <a:ext cx="5256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689BDCD6-87F9-0654-58BA-F8C5C05ECF3B}"/>
                    </a:ext>
                  </a:extLst>
                </p14:cNvPr>
                <p14:cNvContentPartPr/>
                <p14:nvPr/>
              </p14:nvContentPartPr>
              <p14:xfrm>
                <a:off x="7444865" y="289604"/>
                <a:ext cx="106560" cy="109404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689BDCD6-87F9-0654-58BA-F8C5C05ECF3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40545" y="285284"/>
                  <a:ext cx="115200" cy="11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30249A3A-A773-A912-6A9D-3A893C412F20}"/>
                    </a:ext>
                  </a:extLst>
                </p14:cNvPr>
                <p14:cNvContentPartPr/>
                <p14:nvPr/>
              </p14:nvContentPartPr>
              <p14:xfrm>
                <a:off x="7361345" y="1066484"/>
                <a:ext cx="1096560" cy="8892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30249A3A-A773-A912-6A9D-3A893C412F2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57025" y="1062164"/>
                  <a:ext cx="1105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5D60780B-EEC9-1EB3-23B1-3569596B7821}"/>
                    </a:ext>
                  </a:extLst>
                </p14:cNvPr>
                <p14:cNvContentPartPr/>
                <p14:nvPr/>
              </p14:nvContentPartPr>
              <p14:xfrm>
                <a:off x="7452785" y="518204"/>
                <a:ext cx="1384560" cy="317880"/>
              </p14:xfrm>
            </p:contentPart>
          </mc:Choice>
          <mc:Fallback xmlns=""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5D60780B-EEC9-1EB3-23B1-3569596B782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448465" y="513884"/>
                  <a:ext cx="13932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A7D0AFF5-B257-AA47-2BE7-0103D55A4B83}"/>
                    </a:ext>
                  </a:extLst>
                </p14:cNvPr>
                <p14:cNvContentPartPr/>
                <p14:nvPr/>
              </p14:nvContentPartPr>
              <p14:xfrm>
                <a:off x="6066065" y="2485244"/>
                <a:ext cx="552600" cy="52200"/>
              </p14:xfrm>
            </p:contentPart>
          </mc:Choice>
          <mc:Fallback xmlns=""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A7D0AFF5-B257-AA47-2BE7-0103D55A4B8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61745" y="2480924"/>
                  <a:ext cx="561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CECAB032-D64F-1A0C-B9D0-4643DE8ACD0E}"/>
                    </a:ext>
                  </a:extLst>
                </p14:cNvPr>
                <p14:cNvContentPartPr/>
                <p14:nvPr/>
              </p14:nvContentPartPr>
              <p14:xfrm>
                <a:off x="6619025" y="2368244"/>
                <a:ext cx="24840" cy="294480"/>
              </p14:xfrm>
            </p:contentPart>
          </mc:Choice>
          <mc:Fallback xmlns=""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CECAB032-D64F-1A0C-B9D0-4643DE8ACD0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614705" y="2363924"/>
                  <a:ext cx="33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Tinta 45">
                  <a:extLst>
                    <a:ext uri="{FF2B5EF4-FFF2-40B4-BE49-F238E27FC236}">
                      <a16:creationId xmlns:a16="http://schemas.microsoft.com/office/drawing/2014/main" id="{E67351E2-EA8E-6528-2940-A54B3F472DD0}"/>
                    </a:ext>
                  </a:extLst>
                </p14:cNvPr>
                <p14:cNvContentPartPr/>
                <p14:nvPr/>
              </p14:nvContentPartPr>
              <p14:xfrm>
                <a:off x="6693545" y="2341244"/>
                <a:ext cx="47520" cy="336600"/>
              </p14:xfrm>
            </p:contentPart>
          </mc:Choice>
          <mc:Fallback xmlns="">
            <p:pic>
              <p:nvPicPr>
                <p:cNvPr id="46" name="Tinta 45">
                  <a:extLst>
                    <a:ext uri="{FF2B5EF4-FFF2-40B4-BE49-F238E27FC236}">
                      <a16:creationId xmlns:a16="http://schemas.microsoft.com/office/drawing/2014/main" id="{E67351E2-EA8E-6528-2940-A54B3F472DD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89225" y="2336924"/>
                  <a:ext cx="56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Tinta 46">
                  <a:extLst>
                    <a:ext uri="{FF2B5EF4-FFF2-40B4-BE49-F238E27FC236}">
                      <a16:creationId xmlns:a16="http://schemas.microsoft.com/office/drawing/2014/main" id="{9B462E85-BB0F-CE15-C083-9377E21DBBEB}"/>
                    </a:ext>
                  </a:extLst>
                </p14:cNvPr>
                <p14:cNvContentPartPr/>
                <p14:nvPr/>
              </p14:nvContentPartPr>
              <p14:xfrm>
                <a:off x="6730265" y="2459324"/>
                <a:ext cx="374760" cy="53640"/>
              </p14:xfrm>
            </p:contentPart>
          </mc:Choice>
          <mc:Fallback xmlns="">
            <p:pic>
              <p:nvPicPr>
                <p:cNvPr id="47" name="Tinta 46">
                  <a:extLst>
                    <a:ext uri="{FF2B5EF4-FFF2-40B4-BE49-F238E27FC236}">
                      <a16:creationId xmlns:a16="http://schemas.microsoft.com/office/drawing/2014/main" id="{9B462E85-BB0F-CE15-C083-9377E21DBBE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725945" y="2455004"/>
                  <a:ext cx="383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Tinta 47">
                  <a:extLst>
                    <a:ext uri="{FF2B5EF4-FFF2-40B4-BE49-F238E27FC236}">
                      <a16:creationId xmlns:a16="http://schemas.microsoft.com/office/drawing/2014/main" id="{CD81D2A0-3719-EF38-BEBF-304519297EB3}"/>
                    </a:ext>
                  </a:extLst>
                </p14:cNvPr>
                <p14:cNvContentPartPr/>
                <p14:nvPr/>
              </p14:nvContentPartPr>
              <p14:xfrm>
                <a:off x="7084865" y="2442764"/>
                <a:ext cx="53280" cy="283320"/>
              </p14:xfrm>
            </p:contentPart>
          </mc:Choice>
          <mc:Fallback xmlns="">
            <p:pic>
              <p:nvPicPr>
                <p:cNvPr id="48" name="Tinta 47">
                  <a:extLst>
                    <a:ext uri="{FF2B5EF4-FFF2-40B4-BE49-F238E27FC236}">
                      <a16:creationId xmlns:a16="http://schemas.microsoft.com/office/drawing/2014/main" id="{CD81D2A0-3719-EF38-BEBF-304519297EB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080545" y="2438444"/>
                  <a:ext cx="619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Tinta 48">
                  <a:extLst>
                    <a:ext uri="{FF2B5EF4-FFF2-40B4-BE49-F238E27FC236}">
                      <a16:creationId xmlns:a16="http://schemas.microsoft.com/office/drawing/2014/main" id="{9919AEDF-877C-9751-F449-05C72123E165}"/>
                    </a:ext>
                  </a:extLst>
                </p14:cNvPr>
                <p14:cNvContentPartPr/>
                <p14:nvPr/>
              </p14:nvContentPartPr>
              <p14:xfrm>
                <a:off x="7029065" y="2707724"/>
                <a:ext cx="162720" cy="366480"/>
              </p14:xfrm>
            </p:contentPart>
          </mc:Choice>
          <mc:Fallback xmlns="">
            <p:pic>
              <p:nvPicPr>
                <p:cNvPr id="49" name="Tinta 48">
                  <a:extLst>
                    <a:ext uri="{FF2B5EF4-FFF2-40B4-BE49-F238E27FC236}">
                      <a16:creationId xmlns:a16="http://schemas.microsoft.com/office/drawing/2014/main" id="{9919AEDF-877C-9751-F449-05C72123E16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024745" y="2703404"/>
                  <a:ext cx="1713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Tinta 49">
                  <a:extLst>
                    <a:ext uri="{FF2B5EF4-FFF2-40B4-BE49-F238E27FC236}">
                      <a16:creationId xmlns:a16="http://schemas.microsoft.com/office/drawing/2014/main" id="{4AACA5B9-F62B-E2B8-3642-81C526E997EB}"/>
                    </a:ext>
                  </a:extLst>
                </p14:cNvPr>
                <p14:cNvContentPartPr/>
                <p14:nvPr/>
              </p14:nvContentPartPr>
              <p14:xfrm>
                <a:off x="6961745" y="3013364"/>
                <a:ext cx="245160" cy="70920"/>
              </p14:xfrm>
            </p:contentPart>
          </mc:Choice>
          <mc:Fallback xmlns="">
            <p:pic>
              <p:nvPicPr>
                <p:cNvPr id="50" name="Tinta 49">
                  <a:extLst>
                    <a:ext uri="{FF2B5EF4-FFF2-40B4-BE49-F238E27FC236}">
                      <a16:creationId xmlns:a16="http://schemas.microsoft.com/office/drawing/2014/main" id="{4AACA5B9-F62B-E2B8-3642-81C526E997E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957425" y="3009044"/>
                  <a:ext cx="253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27B0DAC3-FD0A-6F5E-8BD7-063D2853534A}"/>
                    </a:ext>
                  </a:extLst>
                </p14:cNvPr>
                <p14:cNvContentPartPr/>
                <p14:nvPr/>
              </p14:nvContentPartPr>
              <p14:xfrm>
                <a:off x="7009265" y="3113084"/>
                <a:ext cx="147240" cy="27360"/>
              </p14:xfrm>
            </p:contentPart>
          </mc:Choice>
          <mc:Fallback xmlns=""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27B0DAC3-FD0A-6F5E-8BD7-063D2853534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004945" y="3108764"/>
                  <a:ext cx="155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293E851C-C22A-05B1-22D4-BAF37146DC13}"/>
                    </a:ext>
                  </a:extLst>
                </p14:cNvPr>
                <p14:cNvContentPartPr/>
                <p14:nvPr/>
              </p14:nvContentPartPr>
              <p14:xfrm>
                <a:off x="7030505" y="2411084"/>
                <a:ext cx="437400" cy="4716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293E851C-C22A-05B1-22D4-BAF37146DC1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26185" y="2406764"/>
                  <a:ext cx="4460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Tinta 53">
                  <a:extLst>
                    <a:ext uri="{FF2B5EF4-FFF2-40B4-BE49-F238E27FC236}">
                      <a16:creationId xmlns:a16="http://schemas.microsoft.com/office/drawing/2014/main" id="{6E7F079A-0D82-370C-04A6-068FA1288B00}"/>
                    </a:ext>
                  </a:extLst>
                </p14:cNvPr>
                <p14:cNvContentPartPr/>
                <p14:nvPr/>
              </p14:nvContentPartPr>
              <p14:xfrm>
                <a:off x="7039505" y="2447444"/>
                <a:ext cx="77760" cy="83520"/>
              </p14:xfrm>
            </p:contentPart>
          </mc:Choice>
          <mc:Fallback xmlns="">
            <p:pic>
              <p:nvPicPr>
                <p:cNvPr id="54" name="Tinta 53">
                  <a:extLst>
                    <a:ext uri="{FF2B5EF4-FFF2-40B4-BE49-F238E27FC236}">
                      <a16:creationId xmlns:a16="http://schemas.microsoft.com/office/drawing/2014/main" id="{6E7F079A-0D82-370C-04A6-068FA1288B0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035185" y="2443124"/>
                  <a:ext cx="86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Tinta 55">
                  <a:extLst>
                    <a:ext uri="{FF2B5EF4-FFF2-40B4-BE49-F238E27FC236}">
                      <a16:creationId xmlns:a16="http://schemas.microsoft.com/office/drawing/2014/main" id="{7866480D-58B7-F1DF-A874-E779C36022AF}"/>
                    </a:ext>
                  </a:extLst>
                </p14:cNvPr>
                <p14:cNvContentPartPr/>
                <p14:nvPr/>
              </p14:nvContentPartPr>
              <p14:xfrm>
                <a:off x="7641425" y="1795484"/>
                <a:ext cx="123120" cy="1038960"/>
              </p14:xfrm>
            </p:contentPart>
          </mc:Choice>
          <mc:Fallback xmlns="">
            <p:pic>
              <p:nvPicPr>
                <p:cNvPr id="56" name="Tinta 55">
                  <a:extLst>
                    <a:ext uri="{FF2B5EF4-FFF2-40B4-BE49-F238E27FC236}">
                      <a16:creationId xmlns:a16="http://schemas.microsoft.com/office/drawing/2014/main" id="{7866480D-58B7-F1DF-A874-E779C36022A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637105" y="1791164"/>
                  <a:ext cx="131760" cy="10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1C9F4437-52B2-B9F3-42E9-2EA262E311AB}"/>
                    </a:ext>
                  </a:extLst>
                </p14:cNvPr>
                <p14:cNvContentPartPr/>
                <p14:nvPr/>
              </p14:nvContentPartPr>
              <p14:xfrm>
                <a:off x="7635665" y="2226044"/>
                <a:ext cx="1002240" cy="66600"/>
              </p14:xfrm>
            </p:contentPart>
          </mc:Choice>
          <mc:Fallback xmlns=""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1C9F4437-52B2-B9F3-42E9-2EA262E311A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631345" y="2221724"/>
                  <a:ext cx="1010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Tinta 59">
                  <a:extLst>
                    <a:ext uri="{FF2B5EF4-FFF2-40B4-BE49-F238E27FC236}">
                      <a16:creationId xmlns:a16="http://schemas.microsoft.com/office/drawing/2014/main" id="{28C4ACD6-53BA-EF98-E744-74B30D50650A}"/>
                    </a:ext>
                  </a:extLst>
                </p14:cNvPr>
                <p14:cNvContentPartPr/>
                <p14:nvPr/>
              </p14:nvContentPartPr>
              <p14:xfrm>
                <a:off x="6944825" y="2028044"/>
                <a:ext cx="19440" cy="191880"/>
              </p14:xfrm>
            </p:contentPart>
          </mc:Choice>
          <mc:Fallback xmlns="">
            <p:pic>
              <p:nvPicPr>
                <p:cNvPr id="60" name="Tinta 59">
                  <a:extLst>
                    <a:ext uri="{FF2B5EF4-FFF2-40B4-BE49-F238E27FC236}">
                      <a16:creationId xmlns:a16="http://schemas.microsoft.com/office/drawing/2014/main" id="{28C4ACD6-53BA-EF98-E744-74B30D50650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940505" y="2023724"/>
                  <a:ext cx="280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ADE9F9FA-09D7-FD19-A9E9-8DC24066755C}"/>
                    </a:ext>
                  </a:extLst>
                </p14:cNvPr>
                <p14:cNvContentPartPr/>
                <p14:nvPr/>
              </p14:nvContentPartPr>
              <p14:xfrm>
                <a:off x="6956705" y="2032004"/>
                <a:ext cx="105120" cy="16200"/>
              </p14:xfrm>
            </p:contentPart>
          </mc:Choice>
          <mc:Fallback xmlns=""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ADE9F9FA-09D7-FD19-A9E9-8DC24066755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52385" y="2027684"/>
                  <a:ext cx="113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Tinta 61">
                  <a:extLst>
                    <a:ext uri="{FF2B5EF4-FFF2-40B4-BE49-F238E27FC236}">
                      <a16:creationId xmlns:a16="http://schemas.microsoft.com/office/drawing/2014/main" id="{43C5D1B3-80DD-BF50-3620-43C8D1620396}"/>
                    </a:ext>
                  </a:extLst>
                </p14:cNvPr>
                <p14:cNvContentPartPr/>
                <p14:nvPr/>
              </p14:nvContentPartPr>
              <p14:xfrm>
                <a:off x="6952385" y="2100044"/>
                <a:ext cx="113040" cy="2160"/>
              </p14:xfrm>
            </p:contentPart>
          </mc:Choice>
          <mc:Fallback xmlns="">
            <p:pic>
              <p:nvPicPr>
                <p:cNvPr id="62" name="Tinta 61">
                  <a:extLst>
                    <a:ext uri="{FF2B5EF4-FFF2-40B4-BE49-F238E27FC236}">
                      <a16:creationId xmlns:a16="http://schemas.microsoft.com/office/drawing/2014/main" id="{43C5D1B3-80DD-BF50-3620-43C8D162039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948065" y="2095724"/>
                  <a:ext cx="12168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7CAE2108-F0ED-82BC-FF1D-E14B8FC70269}"/>
                    </a:ext>
                  </a:extLst>
                </p14:cNvPr>
                <p14:cNvContentPartPr/>
                <p14:nvPr/>
              </p14:nvContentPartPr>
              <p14:xfrm>
                <a:off x="7138145" y="2016164"/>
                <a:ext cx="96120" cy="190800"/>
              </p14:xfrm>
            </p:contentPart>
          </mc:Choice>
          <mc:Fallback xmlns=""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7CAE2108-F0ED-82BC-FF1D-E14B8FC7026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133825" y="2011844"/>
                  <a:ext cx="104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4" name="Tinta 63">
                  <a:extLst>
                    <a:ext uri="{FF2B5EF4-FFF2-40B4-BE49-F238E27FC236}">
                      <a16:creationId xmlns:a16="http://schemas.microsoft.com/office/drawing/2014/main" id="{4253C176-766E-4421-F12D-99154F5C8493}"/>
                    </a:ext>
                  </a:extLst>
                </p14:cNvPr>
                <p14:cNvContentPartPr/>
                <p14:nvPr/>
              </p14:nvContentPartPr>
              <p14:xfrm>
                <a:off x="7263425" y="2001764"/>
                <a:ext cx="90360" cy="175320"/>
              </p14:xfrm>
            </p:contentPart>
          </mc:Choice>
          <mc:Fallback xmlns="">
            <p:pic>
              <p:nvPicPr>
                <p:cNvPr id="64" name="Tinta 63">
                  <a:extLst>
                    <a:ext uri="{FF2B5EF4-FFF2-40B4-BE49-F238E27FC236}">
                      <a16:creationId xmlns:a16="http://schemas.microsoft.com/office/drawing/2014/main" id="{4253C176-766E-4421-F12D-99154F5C849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259105" y="1997444"/>
                  <a:ext cx="99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5" name="Tinta 64">
                  <a:extLst>
                    <a:ext uri="{FF2B5EF4-FFF2-40B4-BE49-F238E27FC236}">
                      <a16:creationId xmlns:a16="http://schemas.microsoft.com/office/drawing/2014/main" id="{923279FE-4A1E-C801-E1E4-4B234149E3A5}"/>
                    </a:ext>
                  </a:extLst>
                </p14:cNvPr>
                <p14:cNvContentPartPr/>
                <p14:nvPr/>
              </p14:nvContentPartPr>
              <p14:xfrm>
                <a:off x="7252985" y="2129564"/>
                <a:ext cx="114480" cy="2160"/>
              </p14:xfrm>
            </p:contentPart>
          </mc:Choice>
          <mc:Fallback xmlns="">
            <p:pic>
              <p:nvPicPr>
                <p:cNvPr id="65" name="Tinta 64">
                  <a:extLst>
                    <a:ext uri="{FF2B5EF4-FFF2-40B4-BE49-F238E27FC236}">
                      <a16:creationId xmlns:a16="http://schemas.microsoft.com/office/drawing/2014/main" id="{923279FE-4A1E-C801-E1E4-4B234149E3A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248665" y="2125244"/>
                  <a:ext cx="12312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Tinta 66">
                  <a:extLst>
                    <a:ext uri="{FF2B5EF4-FFF2-40B4-BE49-F238E27FC236}">
                      <a16:creationId xmlns:a16="http://schemas.microsoft.com/office/drawing/2014/main" id="{A45E4D3C-089D-F84D-CBAE-7BB33B035027}"/>
                    </a:ext>
                  </a:extLst>
                </p14:cNvPr>
                <p14:cNvContentPartPr/>
                <p14:nvPr/>
              </p14:nvContentPartPr>
              <p14:xfrm>
                <a:off x="6619745" y="691724"/>
                <a:ext cx="47880" cy="79920"/>
              </p14:xfrm>
            </p:contentPart>
          </mc:Choice>
          <mc:Fallback xmlns="">
            <p:pic>
              <p:nvPicPr>
                <p:cNvPr id="67" name="Tinta 66">
                  <a:extLst>
                    <a:ext uri="{FF2B5EF4-FFF2-40B4-BE49-F238E27FC236}">
                      <a16:creationId xmlns:a16="http://schemas.microsoft.com/office/drawing/2014/main" id="{A45E4D3C-089D-F84D-CBAE-7BB33B03502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15425" y="687404"/>
                  <a:ext cx="56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" name="Tinta 67">
                  <a:extLst>
                    <a:ext uri="{FF2B5EF4-FFF2-40B4-BE49-F238E27FC236}">
                      <a16:creationId xmlns:a16="http://schemas.microsoft.com/office/drawing/2014/main" id="{ADB9D055-AB8C-1EA2-67F7-C20B0D847181}"/>
                    </a:ext>
                  </a:extLst>
                </p14:cNvPr>
                <p14:cNvContentPartPr/>
                <p14:nvPr/>
              </p14:nvContentPartPr>
              <p14:xfrm>
                <a:off x="7773545" y="2789444"/>
                <a:ext cx="12960" cy="12960"/>
              </p14:xfrm>
            </p:contentPart>
          </mc:Choice>
          <mc:Fallback xmlns="">
            <p:pic>
              <p:nvPicPr>
                <p:cNvPr id="68" name="Tinta 67">
                  <a:extLst>
                    <a:ext uri="{FF2B5EF4-FFF2-40B4-BE49-F238E27FC236}">
                      <a16:creationId xmlns:a16="http://schemas.microsoft.com/office/drawing/2014/main" id="{ADB9D055-AB8C-1EA2-67F7-C20B0D84718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769225" y="2785124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9" name="Tinta 68">
                  <a:extLst>
                    <a:ext uri="{FF2B5EF4-FFF2-40B4-BE49-F238E27FC236}">
                      <a16:creationId xmlns:a16="http://schemas.microsoft.com/office/drawing/2014/main" id="{0C2350FB-506D-4ECE-92E5-A21A07C24233}"/>
                    </a:ext>
                  </a:extLst>
                </p14:cNvPr>
                <p14:cNvContentPartPr/>
                <p14:nvPr/>
              </p14:nvContentPartPr>
              <p14:xfrm>
                <a:off x="7725665" y="2806364"/>
                <a:ext cx="41040" cy="269640"/>
              </p14:xfrm>
            </p:contentPart>
          </mc:Choice>
          <mc:Fallback xmlns="">
            <p:pic>
              <p:nvPicPr>
                <p:cNvPr id="69" name="Tinta 68">
                  <a:extLst>
                    <a:ext uri="{FF2B5EF4-FFF2-40B4-BE49-F238E27FC236}">
                      <a16:creationId xmlns:a16="http://schemas.microsoft.com/office/drawing/2014/main" id="{0C2350FB-506D-4ECE-92E5-A21A07C2423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21345" y="2802044"/>
                  <a:ext cx="496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1" name="Tinta 70">
                  <a:extLst>
                    <a:ext uri="{FF2B5EF4-FFF2-40B4-BE49-F238E27FC236}">
                      <a16:creationId xmlns:a16="http://schemas.microsoft.com/office/drawing/2014/main" id="{743C678D-AAC7-A5CE-F517-FA9F2781F6B0}"/>
                    </a:ext>
                  </a:extLst>
                </p14:cNvPr>
                <p14:cNvContentPartPr/>
                <p14:nvPr/>
              </p14:nvContentPartPr>
              <p14:xfrm>
                <a:off x="7500305" y="2899604"/>
                <a:ext cx="614160" cy="126000"/>
              </p14:xfrm>
            </p:contentPart>
          </mc:Choice>
          <mc:Fallback xmlns="">
            <p:pic>
              <p:nvPicPr>
                <p:cNvPr id="71" name="Tinta 70">
                  <a:extLst>
                    <a:ext uri="{FF2B5EF4-FFF2-40B4-BE49-F238E27FC236}">
                      <a16:creationId xmlns:a16="http://schemas.microsoft.com/office/drawing/2014/main" id="{743C678D-AAC7-A5CE-F517-FA9F2781F6B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95985" y="2895284"/>
                  <a:ext cx="622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2" name="Tinta 71">
                  <a:extLst>
                    <a:ext uri="{FF2B5EF4-FFF2-40B4-BE49-F238E27FC236}">
                      <a16:creationId xmlns:a16="http://schemas.microsoft.com/office/drawing/2014/main" id="{283F5D2F-FC8D-2374-D9D0-F7CBD5352D50}"/>
                    </a:ext>
                  </a:extLst>
                </p14:cNvPr>
                <p14:cNvContentPartPr/>
                <p14:nvPr/>
              </p14:nvContentPartPr>
              <p14:xfrm>
                <a:off x="7724945" y="2649764"/>
                <a:ext cx="1242720" cy="272880"/>
              </p14:xfrm>
            </p:contentPart>
          </mc:Choice>
          <mc:Fallback xmlns="">
            <p:pic>
              <p:nvPicPr>
                <p:cNvPr id="72" name="Tinta 71">
                  <a:extLst>
                    <a:ext uri="{FF2B5EF4-FFF2-40B4-BE49-F238E27FC236}">
                      <a16:creationId xmlns:a16="http://schemas.microsoft.com/office/drawing/2014/main" id="{283F5D2F-FC8D-2374-D9D0-F7CBD5352D5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720625" y="2645444"/>
                  <a:ext cx="12513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3" name="Tinta 72">
                  <a:extLst>
                    <a:ext uri="{FF2B5EF4-FFF2-40B4-BE49-F238E27FC236}">
                      <a16:creationId xmlns:a16="http://schemas.microsoft.com/office/drawing/2014/main" id="{DDC11B24-6A1E-F07F-18FE-123FFD377430}"/>
                    </a:ext>
                  </a:extLst>
                </p14:cNvPr>
                <p14:cNvContentPartPr/>
                <p14:nvPr/>
              </p14:nvContentPartPr>
              <p14:xfrm>
                <a:off x="8241905" y="2865404"/>
                <a:ext cx="360" cy="360"/>
              </p14:xfrm>
            </p:contentPart>
          </mc:Choice>
          <mc:Fallback xmlns="">
            <p:pic>
              <p:nvPicPr>
                <p:cNvPr id="73" name="Tinta 72">
                  <a:extLst>
                    <a:ext uri="{FF2B5EF4-FFF2-40B4-BE49-F238E27FC236}">
                      <a16:creationId xmlns:a16="http://schemas.microsoft.com/office/drawing/2014/main" id="{DDC11B24-6A1E-F07F-18FE-123FFD37743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237585" y="286108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323528" y="188640"/>
            <a:ext cx="8568952" cy="7200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57200" indent="-457200" algn="ctr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None/>
            </a:pPr>
            <a:r>
              <a:rPr lang="pt-BR" sz="2000" b="1" dirty="0">
                <a:latin typeface="Arial" pitchFamily="34" charset="0"/>
                <a:cs typeface="Arial" pitchFamily="34" charset="0"/>
              </a:rPr>
              <a:t>TOPOLOGIA</a:t>
            </a:r>
          </a:p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Char char="n"/>
            </a:pPr>
            <a:r>
              <a:rPr lang="pt-BR" sz="2000" b="1" dirty="0">
                <a:latin typeface="Arial" pitchFamily="34" charset="0"/>
                <a:cs typeface="Arial" pitchFamily="34" charset="0"/>
              </a:rPr>
              <a:t>Ponto a ponto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68760"/>
            <a:ext cx="8131663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FCAAC8F6-863C-7DB4-9988-979018FA6DC9}"/>
              </a:ext>
            </a:extLst>
          </p:cNvPr>
          <p:cNvGrpSpPr/>
          <p:nvPr/>
        </p:nvGrpSpPr>
        <p:grpSpPr>
          <a:xfrm>
            <a:off x="5605985" y="3557324"/>
            <a:ext cx="1373400" cy="431640"/>
            <a:chOff x="5605985" y="3557324"/>
            <a:chExt cx="137340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EFBAE954-F720-4D60-B06C-FB02B1E3A284}"/>
                    </a:ext>
                  </a:extLst>
                </p14:cNvPr>
                <p14:cNvContentPartPr/>
                <p14:nvPr/>
              </p14:nvContentPartPr>
              <p14:xfrm>
                <a:off x="5605985" y="3581804"/>
                <a:ext cx="170640" cy="40716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EFBAE954-F720-4D60-B06C-FB02B1E3A28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01665" y="3577484"/>
                  <a:ext cx="1792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332BF1A3-4029-68FD-16CC-645DF1F7B4CD}"/>
                    </a:ext>
                  </a:extLst>
                </p14:cNvPr>
                <p14:cNvContentPartPr/>
                <p14:nvPr/>
              </p14:nvContentPartPr>
              <p14:xfrm>
                <a:off x="5769785" y="3827684"/>
                <a:ext cx="312120" cy="13536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332BF1A3-4029-68FD-16CC-645DF1F7B4C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65465" y="3823364"/>
                  <a:ext cx="320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67954E2A-53D7-7BEB-10FE-7FCD83BB4433}"/>
                    </a:ext>
                  </a:extLst>
                </p14:cNvPr>
                <p14:cNvContentPartPr/>
                <p14:nvPr/>
              </p14:nvContentPartPr>
              <p14:xfrm>
                <a:off x="6071465" y="3639764"/>
                <a:ext cx="190440" cy="31680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67954E2A-53D7-7BEB-10FE-7FCD83BB443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67145" y="3635444"/>
                  <a:ext cx="1990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C35870AA-8938-C58E-48FA-1C4AEC861E5A}"/>
                    </a:ext>
                  </a:extLst>
                </p14:cNvPr>
                <p14:cNvContentPartPr/>
                <p14:nvPr/>
              </p14:nvContentPartPr>
              <p14:xfrm>
                <a:off x="6308705" y="3594404"/>
                <a:ext cx="379440" cy="34956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C35870AA-8938-C58E-48FA-1C4AEC861E5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04385" y="3590084"/>
                  <a:ext cx="3880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768146DE-298D-EF73-51F4-9D2C37C904CF}"/>
                    </a:ext>
                  </a:extLst>
                </p14:cNvPr>
                <p14:cNvContentPartPr/>
                <p14:nvPr/>
              </p14:nvContentPartPr>
              <p14:xfrm>
                <a:off x="6680225" y="3557324"/>
                <a:ext cx="299160" cy="36792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768146DE-298D-EF73-51F4-9D2C37C904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75905" y="3553004"/>
                  <a:ext cx="3078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98318991-7E24-D31D-2062-0F16E1ECE641}"/>
                    </a:ext>
                  </a:extLst>
                </p14:cNvPr>
                <p14:cNvContentPartPr/>
                <p14:nvPr/>
              </p14:nvContentPartPr>
              <p14:xfrm>
                <a:off x="6237425" y="3887084"/>
                <a:ext cx="89280" cy="8568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98318991-7E24-D31D-2062-0F16E1ECE64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33105" y="3882764"/>
                  <a:ext cx="97920" cy="94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51520" y="188640"/>
            <a:ext cx="8568952" cy="6480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57200" indent="-457200" algn="ctr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None/>
            </a:pPr>
            <a:r>
              <a:rPr lang="pt-BR" dirty="0"/>
              <a:t>TOPOLOGIA</a:t>
            </a:r>
          </a:p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Char char="n"/>
            </a:pPr>
            <a:r>
              <a:rPr lang="pt-BR" i="1" dirty="0" err="1"/>
              <a:t>Multi-drop</a:t>
            </a:r>
            <a:r>
              <a:rPr lang="pt-BR" dirty="0"/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620688"/>
            <a:ext cx="6624737" cy="2402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869"/>
          <p:cNvSpPr>
            <a:spLocks noChangeArrowheads="1"/>
          </p:cNvSpPr>
          <p:nvPr/>
        </p:nvSpPr>
        <p:spPr bwMode="auto">
          <a:xfrm>
            <a:off x="179512" y="3212976"/>
            <a:ext cx="8964488" cy="35283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57200" indent="-457200" algn="ctr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None/>
            </a:pPr>
            <a:r>
              <a:rPr lang="pt-BR" sz="2400" dirty="0"/>
              <a:t>TOPOLOGIA</a:t>
            </a:r>
          </a:p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Char char="n"/>
            </a:pPr>
            <a:r>
              <a:rPr lang="pt-BR" sz="2400" dirty="0"/>
              <a:t>O mestre primário é um computador ou CLP ou multiplexador. O mestre secundário é geralmente representado por terminais </a:t>
            </a:r>
            <a:r>
              <a:rPr lang="pt-BR" sz="2400" i="1" dirty="0"/>
              <a:t>handheld </a:t>
            </a:r>
            <a:r>
              <a:rPr lang="pt-BR" sz="2400" dirty="0"/>
              <a:t>(portáteis de mão) de configuração e calibração.</a:t>
            </a:r>
          </a:p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Char char="n"/>
            </a:pPr>
            <a:r>
              <a:rPr lang="pt-BR" sz="2400" dirty="0"/>
              <a:t>Deve haver uma resistência de no mínimo 230 ohms entre a fonte de alimentação e o instrumento para a rede funcionar.</a:t>
            </a:r>
          </a:p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Char char="n"/>
            </a:pPr>
            <a:r>
              <a:rPr lang="pt-BR" sz="2400" dirty="0"/>
              <a:t>O terminal </a:t>
            </a:r>
            <a:r>
              <a:rPr lang="pt-BR" sz="2400" i="1" dirty="0"/>
              <a:t>handheld</a:t>
            </a:r>
            <a:r>
              <a:rPr lang="pt-BR" sz="2400" dirty="0"/>
              <a:t> deve ser inserido sempre entre o resistor e o dispositivo de campo.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CCB905B-76C9-4B79-88ED-029BAB3D7D0E}"/>
              </a:ext>
            </a:extLst>
          </p:cNvPr>
          <p:cNvGrpSpPr/>
          <p:nvPr/>
        </p:nvGrpSpPr>
        <p:grpSpPr>
          <a:xfrm>
            <a:off x="7522184" y="543830"/>
            <a:ext cx="1583640" cy="511200"/>
            <a:chOff x="7522184" y="543830"/>
            <a:chExt cx="158364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047D55F2-54B2-48C2-B5DD-544D886BEBB3}"/>
                    </a:ext>
                  </a:extLst>
                </p14:cNvPr>
                <p14:cNvContentPartPr/>
                <p14:nvPr/>
              </p14:nvContentPartPr>
              <p14:xfrm>
                <a:off x="7522184" y="543830"/>
                <a:ext cx="61920" cy="40068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047D55F2-54B2-48C2-B5DD-544D886BEBB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17864" y="539510"/>
                  <a:ext cx="705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9302AC71-8D05-438B-8D14-9146E6B44869}"/>
                    </a:ext>
                  </a:extLst>
                </p14:cNvPr>
                <p14:cNvContentPartPr/>
                <p14:nvPr/>
              </p14:nvContentPartPr>
              <p14:xfrm>
                <a:off x="7692104" y="704750"/>
                <a:ext cx="147960" cy="14652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9302AC71-8D05-438B-8D14-9146E6B4486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87784" y="700430"/>
                  <a:ext cx="156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5AF0A708-EBA9-43ED-974C-3E39CE0D4050}"/>
                    </a:ext>
                  </a:extLst>
                </p14:cNvPr>
                <p14:cNvContentPartPr/>
                <p14:nvPr/>
              </p14:nvContentPartPr>
              <p14:xfrm>
                <a:off x="7913144" y="562550"/>
                <a:ext cx="33480" cy="27000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5AF0A708-EBA9-43ED-974C-3E39CE0D405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08824" y="558230"/>
                  <a:ext cx="42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49D91EA5-0F01-4FEF-9926-79362E60A27B}"/>
                    </a:ext>
                  </a:extLst>
                </p14:cNvPr>
                <p14:cNvContentPartPr/>
                <p14:nvPr/>
              </p14:nvContentPartPr>
              <p14:xfrm>
                <a:off x="7874624" y="666950"/>
                <a:ext cx="113760" cy="3600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49D91EA5-0F01-4FEF-9926-79362E60A27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70304" y="662630"/>
                  <a:ext cx="122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4BC130E2-D328-4DEF-9085-BF16A2B6AAED}"/>
                    </a:ext>
                  </a:extLst>
                </p14:cNvPr>
                <p14:cNvContentPartPr/>
                <p14:nvPr/>
              </p14:nvContentPartPr>
              <p14:xfrm>
                <a:off x="7989464" y="704030"/>
                <a:ext cx="75600" cy="14976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4BC130E2-D328-4DEF-9085-BF16A2B6AAE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85144" y="699710"/>
                  <a:ext cx="84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47C92D6F-AD7D-4A64-B71E-25C1E9A1D1FA}"/>
                    </a:ext>
                  </a:extLst>
                </p14:cNvPr>
                <p14:cNvContentPartPr/>
                <p14:nvPr/>
              </p14:nvContentPartPr>
              <p14:xfrm>
                <a:off x="8076224" y="587030"/>
                <a:ext cx="79200" cy="4788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47C92D6F-AD7D-4A64-B71E-25C1E9A1D1F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71904" y="582710"/>
                  <a:ext cx="87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695438D1-3058-4574-9B3A-30258D1E3F16}"/>
                    </a:ext>
                  </a:extLst>
                </p14:cNvPr>
                <p14:cNvContentPartPr/>
                <p14:nvPr/>
              </p14:nvContentPartPr>
              <p14:xfrm>
                <a:off x="8294744" y="644990"/>
                <a:ext cx="56520" cy="21348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695438D1-3058-4574-9B3A-30258D1E3F1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90424" y="640670"/>
                  <a:ext cx="65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C800C352-EEB1-44DB-9701-698E98B6E44F}"/>
                    </a:ext>
                  </a:extLst>
                </p14:cNvPr>
                <p14:cNvContentPartPr/>
                <p14:nvPr/>
              </p14:nvContentPartPr>
              <p14:xfrm>
                <a:off x="8390864" y="663710"/>
                <a:ext cx="88560" cy="25164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C800C352-EEB1-44DB-9701-698E98B6E4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86544" y="659390"/>
                  <a:ext cx="972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3E76B288-9127-4A7A-B44D-4CA1B79B0831}"/>
                    </a:ext>
                  </a:extLst>
                </p14:cNvPr>
                <p14:cNvContentPartPr/>
                <p14:nvPr/>
              </p14:nvContentPartPr>
              <p14:xfrm>
                <a:off x="8544584" y="762350"/>
                <a:ext cx="130680" cy="12636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3E76B288-9127-4A7A-B44D-4CA1B79B083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40264" y="758030"/>
                  <a:ext cx="139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CE06D504-F540-4A20-8422-771FD54C5F7B}"/>
                    </a:ext>
                  </a:extLst>
                </p14:cNvPr>
                <p14:cNvContentPartPr/>
                <p14:nvPr/>
              </p14:nvContentPartPr>
              <p14:xfrm>
                <a:off x="8686784" y="750830"/>
                <a:ext cx="120240" cy="12564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CE06D504-F540-4A20-8422-771FD54C5F7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82464" y="746510"/>
                  <a:ext cx="128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CC0D346E-8235-44A6-BD29-1C5B48E67519}"/>
                    </a:ext>
                  </a:extLst>
                </p14:cNvPr>
                <p14:cNvContentPartPr/>
                <p14:nvPr/>
              </p14:nvContentPartPr>
              <p14:xfrm>
                <a:off x="8802344" y="754790"/>
                <a:ext cx="292320" cy="17424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CC0D346E-8235-44A6-BD29-1C5B48E675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98024" y="750470"/>
                  <a:ext cx="300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6127212C-3DC0-4E60-B258-AB2EDFDFF2BF}"/>
                    </a:ext>
                  </a:extLst>
                </p14:cNvPr>
                <p14:cNvContentPartPr/>
                <p14:nvPr/>
              </p14:nvContentPartPr>
              <p14:xfrm>
                <a:off x="9035624" y="637790"/>
                <a:ext cx="70200" cy="41724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6127212C-3DC0-4E60-B258-AB2EDFDFF2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31304" y="633470"/>
                  <a:ext cx="78840" cy="425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395536" y="260648"/>
            <a:ext cx="8568952" cy="323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None/>
            </a:pPr>
            <a:r>
              <a:rPr lang="pt-BR" sz="2400" b="0" dirty="0"/>
              <a:t>Conexão de uma entrada analógica (CLP) a um instrumento HART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52736"/>
            <a:ext cx="8261350" cy="330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8A3C54-3C43-4F6F-A4CC-2611AB9E21C3}"/>
              </a:ext>
            </a:extLst>
          </p:cNvPr>
          <p:cNvGrpSpPr/>
          <p:nvPr/>
        </p:nvGrpSpPr>
        <p:grpSpPr>
          <a:xfrm>
            <a:off x="4365704" y="2825510"/>
            <a:ext cx="851400" cy="286560"/>
            <a:chOff x="4365704" y="2825510"/>
            <a:chExt cx="85140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39622832-A094-4D1C-8474-D3C3FBD0F7CC}"/>
                    </a:ext>
                  </a:extLst>
                </p14:cNvPr>
                <p14:cNvContentPartPr/>
                <p14:nvPr/>
              </p14:nvContentPartPr>
              <p14:xfrm>
                <a:off x="4394864" y="2841710"/>
                <a:ext cx="275760" cy="27036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39622832-A094-4D1C-8474-D3C3FBD0F7C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90544" y="2837390"/>
                  <a:ext cx="2844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AD58AC4A-566B-4DA3-9FC4-F1881D53FCFF}"/>
                    </a:ext>
                  </a:extLst>
                </p14:cNvPr>
                <p14:cNvContentPartPr/>
                <p14:nvPr/>
              </p14:nvContentPartPr>
              <p14:xfrm>
                <a:off x="4365704" y="2825510"/>
                <a:ext cx="97920" cy="7488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AD58AC4A-566B-4DA3-9FC4-F1881D53FCF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61384" y="2821190"/>
                  <a:ext cx="106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30450CE7-653B-498B-8BF6-0BEA7DEFE956}"/>
                    </a:ext>
                  </a:extLst>
                </p14:cNvPr>
                <p14:cNvContentPartPr/>
                <p14:nvPr/>
              </p14:nvContentPartPr>
              <p14:xfrm>
                <a:off x="4601504" y="2871950"/>
                <a:ext cx="83520" cy="10836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30450CE7-653B-498B-8BF6-0BEA7DEFE9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97184" y="2867630"/>
                  <a:ext cx="921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4CE6B9C2-F114-49CC-8AAE-33E4E57B5EC1}"/>
                    </a:ext>
                  </a:extLst>
                </p14:cNvPr>
                <p14:cNvContentPartPr/>
                <p14:nvPr/>
              </p14:nvContentPartPr>
              <p14:xfrm>
                <a:off x="4714184" y="2889590"/>
                <a:ext cx="76320" cy="12060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4CE6B9C2-F114-49CC-8AAE-33E4E57B5E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09864" y="2885270"/>
                  <a:ext cx="84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7553AA98-59A8-4A40-9AC4-7C2872CAC8F9}"/>
                    </a:ext>
                  </a:extLst>
                </p14:cNvPr>
                <p14:cNvContentPartPr/>
                <p14:nvPr/>
              </p14:nvContentPartPr>
              <p14:xfrm>
                <a:off x="4738304" y="2885270"/>
                <a:ext cx="115920" cy="1188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7553AA98-59A8-4A40-9AC4-7C2872CAC8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33984" y="2880950"/>
                  <a:ext cx="1245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112A5C74-4019-41FA-9334-7A3C0076EE80}"/>
                    </a:ext>
                  </a:extLst>
                </p14:cNvPr>
                <p14:cNvContentPartPr/>
                <p14:nvPr/>
              </p14:nvContentPartPr>
              <p14:xfrm>
                <a:off x="4857824" y="2902910"/>
                <a:ext cx="74520" cy="11124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112A5C74-4019-41FA-9334-7A3C0076EE8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53504" y="2898590"/>
                  <a:ext cx="83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FD7AF129-058F-404E-9739-E22A3F1DB35F}"/>
                    </a:ext>
                  </a:extLst>
                </p14:cNvPr>
                <p14:cNvContentPartPr/>
                <p14:nvPr/>
              </p14:nvContentPartPr>
              <p14:xfrm>
                <a:off x="5002544" y="2910110"/>
                <a:ext cx="214560" cy="9108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FD7AF129-058F-404E-9739-E22A3F1DB35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98224" y="2905790"/>
                  <a:ext cx="22320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AA1B66E5-EBFD-45CF-BE5B-56B37837A764}"/>
              </a:ext>
            </a:extLst>
          </p:cNvPr>
          <p:cNvGrpSpPr/>
          <p:nvPr/>
        </p:nvGrpSpPr>
        <p:grpSpPr>
          <a:xfrm>
            <a:off x="4692224" y="3342110"/>
            <a:ext cx="1144800" cy="248040"/>
            <a:chOff x="4692224" y="3342110"/>
            <a:chExt cx="114480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C5C2AFFC-7E51-4CE3-A684-B508630540F7}"/>
                    </a:ext>
                  </a:extLst>
                </p14:cNvPr>
                <p14:cNvContentPartPr/>
                <p14:nvPr/>
              </p14:nvContentPartPr>
              <p14:xfrm>
                <a:off x="4692224" y="3342110"/>
                <a:ext cx="125640" cy="24120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C5C2AFFC-7E51-4CE3-A684-B508630540F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87904" y="3337790"/>
                  <a:ext cx="1342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BE4EDCB1-551E-411E-984B-00F565C506A8}"/>
                    </a:ext>
                  </a:extLst>
                </p14:cNvPr>
                <p14:cNvContentPartPr/>
                <p14:nvPr/>
              </p14:nvContentPartPr>
              <p14:xfrm>
                <a:off x="4915784" y="3494390"/>
                <a:ext cx="96120" cy="1008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BE4EDCB1-551E-411E-984B-00F565C506A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11464" y="3490070"/>
                  <a:ext cx="1047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561EB4D6-3405-4995-99C4-CFC010DC93E7}"/>
                    </a:ext>
                  </a:extLst>
                </p14:cNvPr>
                <p14:cNvContentPartPr/>
                <p14:nvPr/>
              </p14:nvContentPartPr>
              <p14:xfrm>
                <a:off x="5099744" y="3393590"/>
                <a:ext cx="307080" cy="15516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561EB4D6-3405-4995-99C4-CFC010DC93E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95424" y="3389270"/>
                  <a:ext cx="315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3A14C791-6F32-4115-B8FF-AF41673D8591}"/>
                    </a:ext>
                  </a:extLst>
                </p14:cNvPr>
                <p14:cNvContentPartPr/>
                <p14:nvPr/>
              </p14:nvContentPartPr>
              <p14:xfrm>
                <a:off x="5465144" y="3462350"/>
                <a:ext cx="221760" cy="12384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3A14C791-6F32-4115-B8FF-AF41673D859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60824" y="3458030"/>
                  <a:ext cx="230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11AE2959-0C8A-417D-8342-2AE6BB69F968}"/>
                    </a:ext>
                  </a:extLst>
                </p14:cNvPr>
                <p14:cNvContentPartPr/>
                <p14:nvPr/>
              </p14:nvContentPartPr>
              <p14:xfrm>
                <a:off x="5718584" y="3414110"/>
                <a:ext cx="118440" cy="17604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11AE2959-0C8A-417D-8342-2AE6BB69F96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14264" y="3409790"/>
                  <a:ext cx="127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FA70685D-EA11-42A0-BF46-C2CFE33FB542}"/>
                    </a:ext>
                  </a:extLst>
                </p14:cNvPr>
                <p14:cNvContentPartPr/>
                <p14:nvPr/>
              </p14:nvContentPartPr>
              <p14:xfrm>
                <a:off x="5703464" y="3501590"/>
                <a:ext cx="119520" cy="1188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FA70685D-EA11-42A0-BF46-C2CFE33FB54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99144" y="3497270"/>
                  <a:ext cx="12816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B8EDBD98-FB89-43FA-9F7A-3047F2188A27}"/>
              </a:ext>
            </a:extLst>
          </p:cNvPr>
          <p:cNvGrpSpPr/>
          <p:nvPr/>
        </p:nvGrpSpPr>
        <p:grpSpPr>
          <a:xfrm>
            <a:off x="4587104" y="3888590"/>
            <a:ext cx="914400" cy="269640"/>
            <a:chOff x="4587104" y="3888590"/>
            <a:chExt cx="91440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288B9B90-3A1B-473C-B460-82F2E05450D4}"/>
                    </a:ext>
                  </a:extLst>
                </p14:cNvPr>
                <p14:cNvContentPartPr/>
                <p14:nvPr/>
              </p14:nvContentPartPr>
              <p14:xfrm>
                <a:off x="4587104" y="3888590"/>
                <a:ext cx="176400" cy="22824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288B9B90-3A1B-473C-B460-82F2E05450D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82784" y="3884270"/>
                  <a:ext cx="1850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6E69B6E7-9DEB-480E-9636-5A1BECD8BA6D}"/>
                    </a:ext>
                  </a:extLst>
                </p14:cNvPr>
                <p14:cNvContentPartPr/>
                <p14:nvPr/>
              </p14:nvContentPartPr>
              <p14:xfrm>
                <a:off x="4873304" y="4055990"/>
                <a:ext cx="157320" cy="756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6E69B6E7-9DEB-480E-9636-5A1BECD8BA6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868984" y="4051670"/>
                  <a:ext cx="16596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C6161B61-6728-4297-B36B-21A0C5858F1E}"/>
                    </a:ext>
                  </a:extLst>
                </p14:cNvPr>
                <p14:cNvContentPartPr/>
                <p14:nvPr/>
              </p14:nvContentPartPr>
              <p14:xfrm>
                <a:off x="5135024" y="3962390"/>
                <a:ext cx="104040" cy="17496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C6161B61-6728-4297-B36B-21A0C5858F1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130704" y="3958070"/>
                  <a:ext cx="112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303AADF1-50B8-4556-BFC3-E885AAD3C930}"/>
                    </a:ext>
                  </a:extLst>
                </p14:cNvPr>
                <p14:cNvContentPartPr/>
                <p14:nvPr/>
              </p14:nvContentPartPr>
              <p14:xfrm>
                <a:off x="5151584" y="3977510"/>
                <a:ext cx="122400" cy="2232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303AADF1-50B8-4556-BFC3-E885AAD3C93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147264" y="3973190"/>
                  <a:ext cx="131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7454A328-D9A6-4715-8B4E-15686F38D624}"/>
                    </a:ext>
                  </a:extLst>
                </p14:cNvPr>
                <p14:cNvContentPartPr/>
                <p14:nvPr/>
              </p14:nvContentPartPr>
              <p14:xfrm>
                <a:off x="5373704" y="3945110"/>
                <a:ext cx="127800" cy="21312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7454A328-D9A6-4715-8B4E-15686F38D62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69384" y="3940790"/>
                  <a:ext cx="136440" cy="22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167785B6-BFAD-4F76-8BB1-85925616015A}"/>
                  </a:ext>
                </a:extLst>
              </p14:cNvPr>
              <p14:cNvContentPartPr/>
              <p14:nvPr/>
            </p14:nvContentPartPr>
            <p14:xfrm>
              <a:off x="4072664" y="3003710"/>
              <a:ext cx="46440" cy="67320"/>
            </p14:xfrm>
          </p:contentPart>
        </mc:Choice>
        <mc:Fallback xmlns=""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167785B6-BFAD-4F76-8BB1-85925616015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068344" y="2999390"/>
                <a:ext cx="55080" cy="7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1E68AE1B-917C-4034-B1A0-8ECAB1CAC14D}"/>
              </a:ext>
            </a:extLst>
          </p:cNvPr>
          <p:cNvGrpSpPr/>
          <p:nvPr/>
        </p:nvGrpSpPr>
        <p:grpSpPr>
          <a:xfrm>
            <a:off x="3693944" y="2365430"/>
            <a:ext cx="122760" cy="542520"/>
            <a:chOff x="3693944" y="2365430"/>
            <a:chExt cx="122760" cy="54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F9B2B551-73C3-4746-B671-F0E878455AC5}"/>
                    </a:ext>
                  </a:extLst>
                </p14:cNvPr>
                <p14:cNvContentPartPr/>
                <p14:nvPr/>
              </p14:nvContentPartPr>
              <p14:xfrm>
                <a:off x="3759104" y="2373350"/>
                <a:ext cx="16200" cy="53460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F9B2B551-73C3-4746-B671-F0E878455AC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54784" y="2369030"/>
                  <a:ext cx="2484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392DE374-CE7E-4312-B644-58FAEA537E99}"/>
                    </a:ext>
                  </a:extLst>
                </p14:cNvPr>
                <p14:cNvContentPartPr/>
                <p14:nvPr/>
              </p14:nvContentPartPr>
              <p14:xfrm>
                <a:off x="3693944" y="2365430"/>
                <a:ext cx="122760" cy="12708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392DE374-CE7E-4312-B644-58FAEA537E9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89624" y="2361110"/>
                  <a:ext cx="13140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1A90EF9E-D49A-409D-8708-9E3B16D264B6}"/>
              </a:ext>
            </a:extLst>
          </p:cNvPr>
          <p:cNvGrpSpPr/>
          <p:nvPr/>
        </p:nvGrpSpPr>
        <p:grpSpPr>
          <a:xfrm>
            <a:off x="2905544" y="1986710"/>
            <a:ext cx="343800" cy="130680"/>
            <a:chOff x="2905544" y="1986710"/>
            <a:chExt cx="343800" cy="1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7D7B1C82-3456-4B3D-A02D-43B8B47BB398}"/>
                    </a:ext>
                  </a:extLst>
                </p14:cNvPr>
                <p14:cNvContentPartPr/>
                <p14:nvPr/>
              </p14:nvContentPartPr>
              <p14:xfrm>
                <a:off x="2905544" y="1994270"/>
                <a:ext cx="105840" cy="11988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7D7B1C82-3456-4B3D-A02D-43B8B47BB39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01224" y="1989950"/>
                  <a:ext cx="114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E7799BF0-C3E4-482A-95B6-D41A4F1A9F96}"/>
                    </a:ext>
                  </a:extLst>
                </p14:cNvPr>
                <p14:cNvContentPartPr/>
                <p14:nvPr/>
              </p14:nvContentPartPr>
              <p14:xfrm>
                <a:off x="3034064" y="2007230"/>
                <a:ext cx="90720" cy="10116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E7799BF0-C3E4-482A-95B6-D41A4F1A9F9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29744" y="2002910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4E5824C4-6B73-423F-81CE-ECA93833AA76}"/>
                    </a:ext>
                  </a:extLst>
                </p14:cNvPr>
                <p14:cNvContentPartPr/>
                <p14:nvPr/>
              </p14:nvContentPartPr>
              <p14:xfrm>
                <a:off x="3150704" y="2019110"/>
                <a:ext cx="11880" cy="9828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4E5824C4-6B73-423F-81CE-ECA93833AA7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146384" y="2014790"/>
                  <a:ext cx="205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FB606167-9CDD-4B36-8602-5F1E3D1AAC1D}"/>
                    </a:ext>
                  </a:extLst>
                </p14:cNvPr>
                <p14:cNvContentPartPr/>
                <p14:nvPr/>
              </p14:nvContentPartPr>
              <p14:xfrm>
                <a:off x="3140984" y="1986710"/>
                <a:ext cx="108360" cy="8064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FB606167-9CDD-4B36-8602-5F1E3D1AAC1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136664" y="1982390"/>
                  <a:ext cx="117000" cy="8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0" name="Tinta 39">
                <a:extLst>
                  <a:ext uri="{FF2B5EF4-FFF2-40B4-BE49-F238E27FC236}">
                    <a16:creationId xmlns:a16="http://schemas.microsoft.com/office/drawing/2014/main" id="{5F6DCADC-9F02-4AB3-85EE-FD24CB97D20C}"/>
                  </a:ext>
                </a:extLst>
              </p14:cNvPr>
              <p14:cNvContentPartPr/>
              <p14:nvPr/>
            </p14:nvContentPartPr>
            <p14:xfrm>
              <a:off x="3143144" y="2774750"/>
              <a:ext cx="5400" cy="1080"/>
            </p14:xfrm>
          </p:contentPart>
        </mc:Choice>
        <mc:Fallback xmlns="">
          <p:pic>
            <p:nvPicPr>
              <p:cNvPr id="40" name="Tinta 39">
                <a:extLst>
                  <a:ext uri="{FF2B5EF4-FFF2-40B4-BE49-F238E27FC236}">
                    <a16:creationId xmlns:a16="http://schemas.microsoft.com/office/drawing/2014/main" id="{5F6DCADC-9F02-4AB3-85EE-FD24CB97D20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138824" y="2770430"/>
                <a:ext cx="14040" cy="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Agrupar 42">
            <a:extLst>
              <a:ext uri="{FF2B5EF4-FFF2-40B4-BE49-F238E27FC236}">
                <a16:creationId xmlns:a16="http://schemas.microsoft.com/office/drawing/2014/main" id="{659B0E44-97E1-4F9A-9595-1175AECF9F2C}"/>
              </a:ext>
            </a:extLst>
          </p:cNvPr>
          <p:cNvGrpSpPr/>
          <p:nvPr/>
        </p:nvGrpSpPr>
        <p:grpSpPr>
          <a:xfrm>
            <a:off x="4047104" y="2192270"/>
            <a:ext cx="68760" cy="165960"/>
            <a:chOff x="4047104" y="2192270"/>
            <a:chExt cx="6876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E9743420-E927-4831-AFE9-AEAB6102F44C}"/>
                    </a:ext>
                  </a:extLst>
                </p14:cNvPr>
                <p14:cNvContentPartPr/>
                <p14:nvPr/>
              </p14:nvContentPartPr>
              <p14:xfrm>
                <a:off x="4093904" y="2270750"/>
                <a:ext cx="18000" cy="237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E9743420-E927-4831-AFE9-AEAB6102F44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089584" y="2266430"/>
                  <a:ext cx="26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35ADE608-84E4-40E6-A042-2C9A95E535A9}"/>
                    </a:ext>
                  </a:extLst>
                </p14:cNvPr>
                <p14:cNvContentPartPr/>
                <p14:nvPr/>
              </p14:nvContentPartPr>
              <p14:xfrm>
                <a:off x="4077704" y="2192270"/>
                <a:ext cx="6120" cy="9252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35ADE608-84E4-40E6-A042-2C9A95E535A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73384" y="2187950"/>
                  <a:ext cx="14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C4F91DA8-C9CE-4BAE-B41C-06E6DFEC1B8E}"/>
                    </a:ext>
                  </a:extLst>
                </p14:cNvPr>
                <p14:cNvContentPartPr/>
                <p14:nvPr/>
              </p14:nvContentPartPr>
              <p14:xfrm>
                <a:off x="4047104" y="2276150"/>
                <a:ext cx="59760" cy="8208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C4F91DA8-C9CE-4BAE-B41C-06E6DFEC1B8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42784" y="2271830"/>
                  <a:ext cx="68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A4CEC39D-6DF1-48D0-AF32-43BB47164C05}"/>
                    </a:ext>
                  </a:extLst>
                </p14:cNvPr>
                <p14:cNvContentPartPr/>
                <p14:nvPr/>
              </p14:nvContentPartPr>
              <p14:xfrm>
                <a:off x="4069424" y="2281190"/>
                <a:ext cx="46440" cy="5580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A4CEC39D-6DF1-48D0-AF32-43BB47164C0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065104" y="2276870"/>
                  <a:ext cx="5508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2" name="Tinta 41">
                <a:extLst>
                  <a:ext uri="{FF2B5EF4-FFF2-40B4-BE49-F238E27FC236}">
                    <a16:creationId xmlns:a16="http://schemas.microsoft.com/office/drawing/2014/main" id="{EAA8CD60-6729-4298-8D91-29E482B0DE55}"/>
                  </a:ext>
                </a:extLst>
              </p14:cNvPr>
              <p14:cNvContentPartPr/>
              <p14:nvPr/>
            </p14:nvContentPartPr>
            <p14:xfrm>
              <a:off x="4076984" y="3002990"/>
              <a:ext cx="28800" cy="28080"/>
            </p14:xfrm>
          </p:contentPart>
        </mc:Choice>
        <mc:Fallback xmlns="">
          <p:pic>
            <p:nvPicPr>
              <p:cNvPr id="42" name="Tinta 41">
                <a:extLst>
                  <a:ext uri="{FF2B5EF4-FFF2-40B4-BE49-F238E27FC236}">
                    <a16:creationId xmlns:a16="http://schemas.microsoft.com/office/drawing/2014/main" id="{EAA8CD60-6729-4298-8D91-29E482B0DE5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072664" y="2998670"/>
                <a:ext cx="374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5FA2C57A-F3C1-4FEE-BBD2-E5C683E7733E}"/>
                  </a:ext>
                </a:extLst>
              </p14:cNvPr>
              <p14:cNvContentPartPr/>
              <p14:nvPr/>
            </p14:nvContentPartPr>
            <p14:xfrm>
              <a:off x="3184298" y="2896822"/>
              <a:ext cx="51120" cy="143100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5FA2C57A-F3C1-4FEE-BBD2-E5C683E7733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179978" y="2892502"/>
                <a:ext cx="59760" cy="14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D47FD40F-99A6-4FDD-987F-C23D5DB79445}"/>
                  </a:ext>
                </a:extLst>
              </p14:cNvPr>
              <p14:cNvContentPartPr/>
              <p14:nvPr/>
            </p14:nvContentPartPr>
            <p14:xfrm>
              <a:off x="3097178" y="2879542"/>
              <a:ext cx="143640" cy="18108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D47FD40F-99A6-4FDD-987F-C23D5DB7944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092858" y="2875222"/>
                <a:ext cx="15228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Agrupar 55">
            <a:extLst>
              <a:ext uri="{FF2B5EF4-FFF2-40B4-BE49-F238E27FC236}">
                <a16:creationId xmlns:a16="http://schemas.microsoft.com/office/drawing/2014/main" id="{C54CFC24-D2D9-4489-B7F6-0DDF890BD028}"/>
              </a:ext>
            </a:extLst>
          </p:cNvPr>
          <p:cNvGrpSpPr/>
          <p:nvPr/>
        </p:nvGrpSpPr>
        <p:grpSpPr>
          <a:xfrm>
            <a:off x="2934818" y="4463902"/>
            <a:ext cx="1823400" cy="1000440"/>
            <a:chOff x="2934818" y="4463902"/>
            <a:chExt cx="1823400" cy="100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BCAF1917-1FBE-42DD-8954-72F8476920A2}"/>
                    </a:ext>
                  </a:extLst>
                </p14:cNvPr>
                <p14:cNvContentPartPr/>
                <p14:nvPr/>
              </p14:nvContentPartPr>
              <p14:xfrm>
                <a:off x="2948138" y="4525462"/>
                <a:ext cx="25560" cy="20304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BCAF1917-1FBE-42DD-8954-72F8476920A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943818" y="4521142"/>
                  <a:ext cx="342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81217FD8-111E-407B-BE49-594DAE6F64C8}"/>
                    </a:ext>
                  </a:extLst>
                </p14:cNvPr>
                <p14:cNvContentPartPr/>
                <p14:nvPr/>
              </p14:nvContentPartPr>
              <p14:xfrm>
                <a:off x="2934818" y="4486222"/>
                <a:ext cx="162720" cy="230400"/>
              </p14:xfrm>
            </p:contentPart>
          </mc:Choice>
          <mc:Fallback xmlns=""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81217FD8-111E-407B-BE49-594DAE6F64C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930498" y="4481902"/>
                  <a:ext cx="171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Tinta 45">
                  <a:extLst>
                    <a:ext uri="{FF2B5EF4-FFF2-40B4-BE49-F238E27FC236}">
                      <a16:creationId xmlns:a16="http://schemas.microsoft.com/office/drawing/2014/main" id="{B1041845-31E5-45C1-AD0C-3E7E6E31EC1C}"/>
                    </a:ext>
                  </a:extLst>
                </p14:cNvPr>
                <p14:cNvContentPartPr/>
                <p14:nvPr/>
              </p14:nvContentPartPr>
              <p14:xfrm>
                <a:off x="3120218" y="4463902"/>
                <a:ext cx="284760" cy="315360"/>
              </p14:xfrm>
            </p:contentPart>
          </mc:Choice>
          <mc:Fallback xmlns="">
            <p:pic>
              <p:nvPicPr>
                <p:cNvPr id="46" name="Tinta 45">
                  <a:extLst>
                    <a:ext uri="{FF2B5EF4-FFF2-40B4-BE49-F238E27FC236}">
                      <a16:creationId xmlns:a16="http://schemas.microsoft.com/office/drawing/2014/main" id="{B1041845-31E5-45C1-AD0C-3E7E6E31EC1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115898" y="4459582"/>
                  <a:ext cx="2934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Tinta 46">
                  <a:extLst>
                    <a:ext uri="{FF2B5EF4-FFF2-40B4-BE49-F238E27FC236}">
                      <a16:creationId xmlns:a16="http://schemas.microsoft.com/office/drawing/2014/main" id="{20F3AE1D-4BF0-4BB3-B68D-253171CE0992}"/>
                    </a:ext>
                  </a:extLst>
                </p14:cNvPr>
                <p14:cNvContentPartPr/>
                <p14:nvPr/>
              </p14:nvContentPartPr>
              <p14:xfrm>
                <a:off x="3323258" y="4552462"/>
                <a:ext cx="370440" cy="207360"/>
              </p14:xfrm>
            </p:contentPart>
          </mc:Choice>
          <mc:Fallback xmlns="">
            <p:pic>
              <p:nvPicPr>
                <p:cNvPr id="47" name="Tinta 46">
                  <a:extLst>
                    <a:ext uri="{FF2B5EF4-FFF2-40B4-BE49-F238E27FC236}">
                      <a16:creationId xmlns:a16="http://schemas.microsoft.com/office/drawing/2014/main" id="{20F3AE1D-4BF0-4BB3-B68D-253171CE099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318938" y="4548142"/>
                  <a:ext cx="3790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Tinta 47">
                  <a:extLst>
                    <a:ext uri="{FF2B5EF4-FFF2-40B4-BE49-F238E27FC236}">
                      <a16:creationId xmlns:a16="http://schemas.microsoft.com/office/drawing/2014/main" id="{99F6B3C8-D7CA-4FA9-BD81-96B17BA47883}"/>
                    </a:ext>
                  </a:extLst>
                </p14:cNvPr>
                <p14:cNvContentPartPr/>
                <p14:nvPr/>
              </p14:nvContentPartPr>
              <p14:xfrm>
                <a:off x="3706658" y="4480102"/>
                <a:ext cx="315000" cy="335880"/>
              </p14:xfrm>
            </p:contentPart>
          </mc:Choice>
          <mc:Fallback xmlns="">
            <p:pic>
              <p:nvPicPr>
                <p:cNvPr id="48" name="Tinta 47">
                  <a:extLst>
                    <a:ext uri="{FF2B5EF4-FFF2-40B4-BE49-F238E27FC236}">
                      <a16:creationId xmlns:a16="http://schemas.microsoft.com/office/drawing/2014/main" id="{99F6B3C8-D7CA-4FA9-BD81-96B17BA4788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702338" y="4475782"/>
                  <a:ext cx="3236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Tinta 48">
                  <a:extLst>
                    <a:ext uri="{FF2B5EF4-FFF2-40B4-BE49-F238E27FC236}">
                      <a16:creationId xmlns:a16="http://schemas.microsoft.com/office/drawing/2014/main" id="{B3338802-2452-4CCE-92E7-71F5D08FC466}"/>
                    </a:ext>
                  </a:extLst>
                </p14:cNvPr>
                <p14:cNvContentPartPr/>
                <p14:nvPr/>
              </p14:nvContentPartPr>
              <p14:xfrm>
                <a:off x="3001058" y="4925062"/>
                <a:ext cx="277560" cy="361440"/>
              </p14:xfrm>
            </p:contentPart>
          </mc:Choice>
          <mc:Fallback xmlns="">
            <p:pic>
              <p:nvPicPr>
                <p:cNvPr id="49" name="Tinta 48">
                  <a:extLst>
                    <a:ext uri="{FF2B5EF4-FFF2-40B4-BE49-F238E27FC236}">
                      <a16:creationId xmlns:a16="http://schemas.microsoft.com/office/drawing/2014/main" id="{B3338802-2452-4CCE-92E7-71F5D08FC46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996738" y="4920742"/>
                  <a:ext cx="2862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Tinta 49">
                  <a:extLst>
                    <a:ext uri="{FF2B5EF4-FFF2-40B4-BE49-F238E27FC236}">
                      <a16:creationId xmlns:a16="http://schemas.microsoft.com/office/drawing/2014/main" id="{A1EB1C2E-FDC3-45C3-A35E-4B0C7ABC14E2}"/>
                    </a:ext>
                  </a:extLst>
                </p14:cNvPr>
                <p14:cNvContentPartPr/>
                <p14:nvPr/>
              </p14:nvContentPartPr>
              <p14:xfrm>
                <a:off x="3307418" y="5040622"/>
                <a:ext cx="259560" cy="127440"/>
              </p14:xfrm>
            </p:contentPart>
          </mc:Choice>
          <mc:Fallback xmlns="">
            <p:pic>
              <p:nvPicPr>
                <p:cNvPr id="50" name="Tinta 49">
                  <a:extLst>
                    <a:ext uri="{FF2B5EF4-FFF2-40B4-BE49-F238E27FC236}">
                      <a16:creationId xmlns:a16="http://schemas.microsoft.com/office/drawing/2014/main" id="{A1EB1C2E-FDC3-45C3-A35E-4B0C7ABC14E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03098" y="5036302"/>
                  <a:ext cx="268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2DB2D613-5B7D-4676-8720-6ED5FA6FD468}"/>
                    </a:ext>
                  </a:extLst>
                </p14:cNvPr>
                <p14:cNvContentPartPr/>
                <p14:nvPr/>
              </p14:nvContentPartPr>
              <p14:xfrm>
                <a:off x="3528458" y="4898422"/>
                <a:ext cx="414720" cy="295200"/>
              </p14:xfrm>
            </p:contentPart>
          </mc:Choice>
          <mc:Fallback xmlns=""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2DB2D613-5B7D-4676-8720-6ED5FA6FD46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524138" y="4894102"/>
                  <a:ext cx="4233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Tinta 51">
                  <a:extLst>
                    <a:ext uri="{FF2B5EF4-FFF2-40B4-BE49-F238E27FC236}">
                      <a16:creationId xmlns:a16="http://schemas.microsoft.com/office/drawing/2014/main" id="{09994118-20A7-40B0-A8C2-49462FDD6206}"/>
                    </a:ext>
                  </a:extLst>
                </p14:cNvPr>
                <p14:cNvContentPartPr/>
                <p14:nvPr/>
              </p14:nvContentPartPr>
              <p14:xfrm>
                <a:off x="3935978" y="4909942"/>
                <a:ext cx="106560" cy="45000"/>
              </p14:xfrm>
            </p:contentPart>
          </mc:Choice>
          <mc:Fallback xmlns="">
            <p:pic>
              <p:nvPicPr>
                <p:cNvPr id="52" name="Tinta 51">
                  <a:extLst>
                    <a:ext uri="{FF2B5EF4-FFF2-40B4-BE49-F238E27FC236}">
                      <a16:creationId xmlns:a16="http://schemas.microsoft.com/office/drawing/2014/main" id="{09994118-20A7-40B0-A8C2-49462FDD620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931658" y="4905622"/>
                  <a:ext cx="115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6BB55833-CADF-4021-915D-C16A6208B2A6}"/>
                    </a:ext>
                  </a:extLst>
                </p14:cNvPr>
                <p14:cNvContentPartPr/>
                <p14:nvPr/>
              </p14:nvContentPartPr>
              <p14:xfrm>
                <a:off x="4018058" y="4936942"/>
                <a:ext cx="493560" cy="52740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6BB55833-CADF-4021-915D-C16A6208B2A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13738" y="4932622"/>
                  <a:ext cx="50220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Tinta 54">
                  <a:extLst>
                    <a:ext uri="{FF2B5EF4-FFF2-40B4-BE49-F238E27FC236}">
                      <a16:creationId xmlns:a16="http://schemas.microsoft.com/office/drawing/2014/main" id="{C1C0B8D7-DC2C-4CC6-AF8F-F26D8A4806C0}"/>
                    </a:ext>
                  </a:extLst>
                </p14:cNvPr>
                <p14:cNvContentPartPr/>
                <p14:nvPr/>
              </p14:nvContentPartPr>
              <p14:xfrm>
                <a:off x="4469138" y="5008222"/>
                <a:ext cx="289080" cy="190440"/>
              </p14:xfrm>
            </p:contentPart>
          </mc:Choice>
          <mc:Fallback xmlns="">
            <p:pic>
              <p:nvPicPr>
                <p:cNvPr id="55" name="Tinta 54">
                  <a:extLst>
                    <a:ext uri="{FF2B5EF4-FFF2-40B4-BE49-F238E27FC236}">
                      <a16:creationId xmlns:a16="http://schemas.microsoft.com/office/drawing/2014/main" id="{C1C0B8D7-DC2C-4CC6-AF8F-F26D8A4806C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464818" y="5003902"/>
                  <a:ext cx="29772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8CA0D50F-8DA0-AC0A-3962-3E04F6030C1F}"/>
                  </a:ext>
                </a:extLst>
              </p14:cNvPr>
              <p14:cNvContentPartPr/>
              <p14:nvPr/>
            </p14:nvContentPartPr>
            <p14:xfrm>
              <a:off x="7906745" y="952004"/>
              <a:ext cx="829080" cy="35100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8CA0D50F-8DA0-AC0A-3962-3E04F6030C1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902425" y="947684"/>
                <a:ext cx="83772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5" name="Tinta 44">
                <a:extLst>
                  <a:ext uri="{FF2B5EF4-FFF2-40B4-BE49-F238E27FC236}">
                    <a16:creationId xmlns:a16="http://schemas.microsoft.com/office/drawing/2014/main" id="{A9BB1DCB-DEDE-1C83-604E-82D3B1B4741F}"/>
                  </a:ext>
                </a:extLst>
              </p14:cNvPr>
              <p14:cNvContentPartPr/>
              <p14:nvPr/>
            </p14:nvContentPartPr>
            <p14:xfrm>
              <a:off x="6449465" y="603524"/>
              <a:ext cx="1942920" cy="47520"/>
            </p14:xfrm>
          </p:contentPart>
        </mc:Choice>
        <mc:Fallback xmlns="">
          <p:pic>
            <p:nvPicPr>
              <p:cNvPr id="45" name="Tinta 44">
                <a:extLst>
                  <a:ext uri="{FF2B5EF4-FFF2-40B4-BE49-F238E27FC236}">
                    <a16:creationId xmlns:a16="http://schemas.microsoft.com/office/drawing/2014/main" id="{A9BB1DCB-DEDE-1C83-604E-82D3B1B4741F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445145" y="599204"/>
                <a:ext cx="195156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Agrupar 57">
            <a:extLst>
              <a:ext uri="{FF2B5EF4-FFF2-40B4-BE49-F238E27FC236}">
                <a16:creationId xmlns:a16="http://schemas.microsoft.com/office/drawing/2014/main" id="{096A9123-0826-8DEA-DAD0-5C48355071BD}"/>
              </a:ext>
            </a:extLst>
          </p:cNvPr>
          <p:cNvGrpSpPr/>
          <p:nvPr/>
        </p:nvGrpSpPr>
        <p:grpSpPr>
          <a:xfrm>
            <a:off x="7347305" y="798284"/>
            <a:ext cx="534600" cy="427680"/>
            <a:chOff x="7347305" y="798284"/>
            <a:chExt cx="53460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4" name="Tinta 53">
                  <a:extLst>
                    <a:ext uri="{FF2B5EF4-FFF2-40B4-BE49-F238E27FC236}">
                      <a16:creationId xmlns:a16="http://schemas.microsoft.com/office/drawing/2014/main" id="{8A9FE1E3-D12C-31D5-DA15-BFE64FC30A7A}"/>
                    </a:ext>
                  </a:extLst>
                </p14:cNvPr>
                <p14:cNvContentPartPr/>
                <p14:nvPr/>
              </p14:nvContentPartPr>
              <p14:xfrm>
                <a:off x="7347305" y="798284"/>
                <a:ext cx="389520" cy="374040"/>
              </p14:xfrm>
            </p:contentPart>
          </mc:Choice>
          <mc:Fallback xmlns="">
            <p:pic>
              <p:nvPicPr>
                <p:cNvPr id="54" name="Tinta 53">
                  <a:extLst>
                    <a:ext uri="{FF2B5EF4-FFF2-40B4-BE49-F238E27FC236}">
                      <a16:creationId xmlns:a16="http://schemas.microsoft.com/office/drawing/2014/main" id="{8A9FE1E3-D12C-31D5-DA15-BFE64FC30A7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42985" y="793964"/>
                  <a:ext cx="3981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68EDE80C-9EF9-4787-109C-C929C6574C6F}"/>
                    </a:ext>
                  </a:extLst>
                </p14:cNvPr>
                <p14:cNvContentPartPr/>
                <p14:nvPr/>
              </p14:nvContentPartPr>
              <p14:xfrm>
                <a:off x="7739705" y="1115444"/>
                <a:ext cx="142200" cy="110520"/>
              </p14:xfrm>
            </p:contentPart>
          </mc:Choice>
          <mc:Fallback xmlns=""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68EDE80C-9EF9-4787-109C-C929C6574C6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735385" y="1111124"/>
                  <a:ext cx="150840" cy="11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9" name="Tinta 58">
                <a:extLst>
                  <a:ext uri="{FF2B5EF4-FFF2-40B4-BE49-F238E27FC236}">
                    <a16:creationId xmlns:a16="http://schemas.microsoft.com/office/drawing/2014/main" id="{33E54FE8-5ECF-27A0-F745-80964A636B2D}"/>
                  </a:ext>
                </a:extLst>
              </p14:cNvPr>
              <p14:cNvContentPartPr/>
              <p14:nvPr/>
            </p14:nvContentPartPr>
            <p14:xfrm>
              <a:off x="6394745" y="1902404"/>
              <a:ext cx="36720" cy="46080"/>
            </p14:xfrm>
          </p:contentPart>
        </mc:Choice>
        <mc:Fallback xmlns="">
          <p:pic>
            <p:nvPicPr>
              <p:cNvPr id="59" name="Tinta 58">
                <a:extLst>
                  <a:ext uri="{FF2B5EF4-FFF2-40B4-BE49-F238E27FC236}">
                    <a16:creationId xmlns:a16="http://schemas.microsoft.com/office/drawing/2014/main" id="{33E54FE8-5ECF-27A0-F745-80964A636B2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390425" y="1898084"/>
                <a:ext cx="453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0" name="Tinta 59">
                <a:extLst>
                  <a:ext uri="{FF2B5EF4-FFF2-40B4-BE49-F238E27FC236}">
                    <a16:creationId xmlns:a16="http://schemas.microsoft.com/office/drawing/2014/main" id="{CDC574F9-C825-F6F8-855B-9613F5AA2DB9}"/>
                  </a:ext>
                </a:extLst>
              </p14:cNvPr>
              <p14:cNvContentPartPr/>
              <p14:nvPr/>
            </p14:nvContentPartPr>
            <p14:xfrm>
              <a:off x="6583745" y="1553564"/>
              <a:ext cx="30960" cy="83520"/>
            </p14:xfrm>
          </p:contentPart>
        </mc:Choice>
        <mc:Fallback xmlns="">
          <p:pic>
            <p:nvPicPr>
              <p:cNvPr id="60" name="Tinta 59">
                <a:extLst>
                  <a:ext uri="{FF2B5EF4-FFF2-40B4-BE49-F238E27FC236}">
                    <a16:creationId xmlns:a16="http://schemas.microsoft.com/office/drawing/2014/main" id="{CDC574F9-C825-F6F8-855B-9613F5AA2DB9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579425" y="1549244"/>
                <a:ext cx="396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1" name="Tinta 60">
                <a:extLst>
                  <a:ext uri="{FF2B5EF4-FFF2-40B4-BE49-F238E27FC236}">
                    <a16:creationId xmlns:a16="http://schemas.microsoft.com/office/drawing/2014/main" id="{6F480500-E0BF-E0D7-2D07-18CF794F9A0E}"/>
                  </a:ext>
                </a:extLst>
              </p14:cNvPr>
              <p14:cNvContentPartPr/>
              <p14:nvPr/>
            </p14:nvContentPartPr>
            <p14:xfrm>
              <a:off x="2134505" y="1588484"/>
              <a:ext cx="2520" cy="3600"/>
            </p14:xfrm>
          </p:contentPart>
        </mc:Choice>
        <mc:Fallback xmlns="">
          <p:pic>
            <p:nvPicPr>
              <p:cNvPr id="61" name="Tinta 60">
                <a:extLst>
                  <a:ext uri="{FF2B5EF4-FFF2-40B4-BE49-F238E27FC236}">
                    <a16:creationId xmlns:a16="http://schemas.microsoft.com/office/drawing/2014/main" id="{6F480500-E0BF-E0D7-2D07-18CF794F9A0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130185" y="1584164"/>
                <a:ext cx="111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2" name="Tinta 61">
                <a:extLst>
                  <a:ext uri="{FF2B5EF4-FFF2-40B4-BE49-F238E27FC236}">
                    <a16:creationId xmlns:a16="http://schemas.microsoft.com/office/drawing/2014/main" id="{41E046C5-72E4-AC75-AC47-812F2D2AF715}"/>
                  </a:ext>
                </a:extLst>
              </p14:cNvPr>
              <p14:cNvContentPartPr/>
              <p14:nvPr/>
            </p14:nvContentPartPr>
            <p14:xfrm>
              <a:off x="2491265" y="3802484"/>
              <a:ext cx="23040" cy="16200"/>
            </p14:xfrm>
          </p:contentPart>
        </mc:Choice>
        <mc:Fallback xmlns="">
          <p:pic>
            <p:nvPicPr>
              <p:cNvPr id="62" name="Tinta 61">
                <a:extLst>
                  <a:ext uri="{FF2B5EF4-FFF2-40B4-BE49-F238E27FC236}">
                    <a16:creationId xmlns:a16="http://schemas.microsoft.com/office/drawing/2014/main" id="{41E046C5-72E4-AC75-AC47-812F2D2AF715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486945" y="3798164"/>
                <a:ext cx="316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3" name="Tinta 62">
                <a:extLst>
                  <a:ext uri="{FF2B5EF4-FFF2-40B4-BE49-F238E27FC236}">
                    <a16:creationId xmlns:a16="http://schemas.microsoft.com/office/drawing/2014/main" id="{714D6C0F-8824-9A9F-D758-9833CB4D520B}"/>
                  </a:ext>
                </a:extLst>
              </p14:cNvPr>
              <p14:cNvContentPartPr/>
              <p14:nvPr/>
            </p14:nvContentPartPr>
            <p14:xfrm>
              <a:off x="4146185" y="3621764"/>
              <a:ext cx="55080" cy="79200"/>
            </p14:xfrm>
          </p:contentPart>
        </mc:Choice>
        <mc:Fallback xmlns="">
          <p:pic>
            <p:nvPicPr>
              <p:cNvPr id="63" name="Tinta 62">
                <a:extLst>
                  <a:ext uri="{FF2B5EF4-FFF2-40B4-BE49-F238E27FC236}">
                    <a16:creationId xmlns:a16="http://schemas.microsoft.com/office/drawing/2014/main" id="{714D6C0F-8824-9A9F-D758-9833CB4D520B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141865" y="3617444"/>
                <a:ext cx="637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4096" name="Tinta 4095">
                <a:extLst>
                  <a:ext uri="{FF2B5EF4-FFF2-40B4-BE49-F238E27FC236}">
                    <a16:creationId xmlns:a16="http://schemas.microsoft.com/office/drawing/2014/main" id="{B50D5DD6-0BFB-38E8-E8E2-7DB609FE315C}"/>
                  </a:ext>
                </a:extLst>
              </p14:cNvPr>
              <p14:cNvContentPartPr/>
              <p14:nvPr/>
            </p14:nvContentPartPr>
            <p14:xfrm>
              <a:off x="4799585" y="3519524"/>
              <a:ext cx="47520" cy="18720"/>
            </p14:xfrm>
          </p:contentPart>
        </mc:Choice>
        <mc:Fallback xmlns="">
          <p:pic>
            <p:nvPicPr>
              <p:cNvPr id="4096" name="Tinta 4095">
                <a:extLst>
                  <a:ext uri="{FF2B5EF4-FFF2-40B4-BE49-F238E27FC236}">
                    <a16:creationId xmlns:a16="http://schemas.microsoft.com/office/drawing/2014/main" id="{B50D5DD6-0BFB-38E8-E8E2-7DB609FE315C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795265" y="3515204"/>
                <a:ext cx="56160" cy="2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32" name="Agrupar 4131">
            <a:extLst>
              <a:ext uri="{FF2B5EF4-FFF2-40B4-BE49-F238E27FC236}">
                <a16:creationId xmlns:a16="http://schemas.microsoft.com/office/drawing/2014/main" id="{18DED827-7A2B-9BF8-F89D-1E2E54D00CE1}"/>
              </a:ext>
            </a:extLst>
          </p:cNvPr>
          <p:cNvGrpSpPr/>
          <p:nvPr/>
        </p:nvGrpSpPr>
        <p:grpSpPr>
          <a:xfrm>
            <a:off x="4178225" y="2126324"/>
            <a:ext cx="2037240" cy="889200"/>
            <a:chOff x="4178225" y="2126324"/>
            <a:chExt cx="2037240" cy="88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097" name="Tinta 4096">
                  <a:extLst>
                    <a:ext uri="{FF2B5EF4-FFF2-40B4-BE49-F238E27FC236}">
                      <a16:creationId xmlns:a16="http://schemas.microsoft.com/office/drawing/2014/main" id="{24780D2D-DE58-A213-01B7-94B6C1AFD28B}"/>
                    </a:ext>
                  </a:extLst>
                </p14:cNvPr>
                <p14:cNvContentPartPr/>
                <p14:nvPr/>
              </p14:nvContentPartPr>
              <p14:xfrm>
                <a:off x="4223945" y="2305244"/>
                <a:ext cx="98640" cy="699480"/>
              </p14:xfrm>
            </p:contentPart>
          </mc:Choice>
          <mc:Fallback xmlns="">
            <p:pic>
              <p:nvPicPr>
                <p:cNvPr id="4097" name="Tinta 4096">
                  <a:extLst>
                    <a:ext uri="{FF2B5EF4-FFF2-40B4-BE49-F238E27FC236}">
                      <a16:creationId xmlns:a16="http://schemas.microsoft.com/office/drawing/2014/main" id="{24780D2D-DE58-A213-01B7-94B6C1AFD28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219625" y="2300924"/>
                  <a:ext cx="10728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099" name="Tinta 4098">
                  <a:extLst>
                    <a:ext uri="{FF2B5EF4-FFF2-40B4-BE49-F238E27FC236}">
                      <a16:creationId xmlns:a16="http://schemas.microsoft.com/office/drawing/2014/main" id="{33482A08-E898-AF4E-A221-2F223D9C8237}"/>
                    </a:ext>
                  </a:extLst>
                </p14:cNvPr>
                <p14:cNvContentPartPr/>
                <p14:nvPr/>
              </p14:nvContentPartPr>
              <p14:xfrm>
                <a:off x="4178225" y="2235764"/>
                <a:ext cx="142560" cy="221760"/>
              </p14:xfrm>
            </p:contentPart>
          </mc:Choice>
          <mc:Fallback xmlns="">
            <p:pic>
              <p:nvPicPr>
                <p:cNvPr id="4099" name="Tinta 4098">
                  <a:extLst>
                    <a:ext uri="{FF2B5EF4-FFF2-40B4-BE49-F238E27FC236}">
                      <a16:creationId xmlns:a16="http://schemas.microsoft.com/office/drawing/2014/main" id="{33482A08-E898-AF4E-A221-2F223D9C823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173905" y="2231444"/>
                  <a:ext cx="151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100" name="Tinta 4099">
                  <a:extLst>
                    <a:ext uri="{FF2B5EF4-FFF2-40B4-BE49-F238E27FC236}">
                      <a16:creationId xmlns:a16="http://schemas.microsoft.com/office/drawing/2014/main" id="{90C4775D-CA78-9A07-BACB-FA0C7980A0DF}"/>
                    </a:ext>
                  </a:extLst>
                </p14:cNvPr>
                <p14:cNvContentPartPr/>
                <p14:nvPr/>
              </p14:nvContentPartPr>
              <p14:xfrm>
                <a:off x="4463705" y="2159084"/>
                <a:ext cx="113040" cy="167400"/>
              </p14:xfrm>
            </p:contentPart>
          </mc:Choice>
          <mc:Fallback xmlns="">
            <p:pic>
              <p:nvPicPr>
                <p:cNvPr id="4100" name="Tinta 4099">
                  <a:extLst>
                    <a:ext uri="{FF2B5EF4-FFF2-40B4-BE49-F238E27FC236}">
                      <a16:creationId xmlns:a16="http://schemas.microsoft.com/office/drawing/2014/main" id="{90C4775D-CA78-9A07-BACB-FA0C7980A0D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459385" y="2154764"/>
                  <a:ext cx="121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101" name="Tinta 4100">
                  <a:extLst>
                    <a:ext uri="{FF2B5EF4-FFF2-40B4-BE49-F238E27FC236}">
                      <a16:creationId xmlns:a16="http://schemas.microsoft.com/office/drawing/2014/main" id="{257830D7-6CD5-5811-9CAD-C6B24E7FCAFD}"/>
                    </a:ext>
                  </a:extLst>
                </p14:cNvPr>
                <p14:cNvContentPartPr/>
                <p14:nvPr/>
              </p14:nvContentPartPr>
              <p14:xfrm>
                <a:off x="4623545" y="2208764"/>
                <a:ext cx="50400" cy="24120"/>
              </p14:xfrm>
            </p:contentPart>
          </mc:Choice>
          <mc:Fallback xmlns="">
            <p:pic>
              <p:nvPicPr>
                <p:cNvPr id="4101" name="Tinta 4100">
                  <a:extLst>
                    <a:ext uri="{FF2B5EF4-FFF2-40B4-BE49-F238E27FC236}">
                      <a16:creationId xmlns:a16="http://schemas.microsoft.com/office/drawing/2014/main" id="{257830D7-6CD5-5811-9CAD-C6B24E7FCAF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619225" y="2204444"/>
                  <a:ext cx="590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102" name="Tinta 4101">
                  <a:extLst>
                    <a:ext uri="{FF2B5EF4-FFF2-40B4-BE49-F238E27FC236}">
                      <a16:creationId xmlns:a16="http://schemas.microsoft.com/office/drawing/2014/main" id="{020FF18B-B412-75B5-CCB3-84DFB0FAE836}"/>
                    </a:ext>
                  </a:extLst>
                </p14:cNvPr>
                <p14:cNvContentPartPr/>
                <p14:nvPr/>
              </p14:nvContentPartPr>
              <p14:xfrm>
                <a:off x="4626425" y="2285444"/>
                <a:ext cx="84240" cy="12240"/>
              </p14:xfrm>
            </p:contentPart>
          </mc:Choice>
          <mc:Fallback xmlns="">
            <p:pic>
              <p:nvPicPr>
                <p:cNvPr id="4102" name="Tinta 4101">
                  <a:extLst>
                    <a:ext uri="{FF2B5EF4-FFF2-40B4-BE49-F238E27FC236}">
                      <a16:creationId xmlns:a16="http://schemas.microsoft.com/office/drawing/2014/main" id="{020FF18B-B412-75B5-CCB3-84DFB0FAE83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622105" y="2281124"/>
                  <a:ext cx="92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103" name="Tinta 4102">
                  <a:extLst>
                    <a:ext uri="{FF2B5EF4-FFF2-40B4-BE49-F238E27FC236}">
                      <a16:creationId xmlns:a16="http://schemas.microsoft.com/office/drawing/2014/main" id="{00EBED5F-EBC0-EA95-5711-76DB6421967E}"/>
                    </a:ext>
                  </a:extLst>
                </p14:cNvPr>
                <p14:cNvContentPartPr/>
                <p14:nvPr/>
              </p14:nvContentPartPr>
              <p14:xfrm>
                <a:off x="4764305" y="2152604"/>
                <a:ext cx="113040" cy="148680"/>
              </p14:xfrm>
            </p:contentPart>
          </mc:Choice>
          <mc:Fallback xmlns="">
            <p:pic>
              <p:nvPicPr>
                <p:cNvPr id="4103" name="Tinta 4102">
                  <a:extLst>
                    <a:ext uri="{FF2B5EF4-FFF2-40B4-BE49-F238E27FC236}">
                      <a16:creationId xmlns:a16="http://schemas.microsoft.com/office/drawing/2014/main" id="{00EBED5F-EBC0-EA95-5711-76DB6421967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759985" y="2148284"/>
                  <a:ext cx="121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104" name="Tinta 4103">
                  <a:extLst>
                    <a:ext uri="{FF2B5EF4-FFF2-40B4-BE49-F238E27FC236}">
                      <a16:creationId xmlns:a16="http://schemas.microsoft.com/office/drawing/2014/main" id="{9F2B779C-0897-8E1A-EFDF-7B37F2221A58}"/>
                    </a:ext>
                  </a:extLst>
                </p14:cNvPr>
                <p14:cNvContentPartPr/>
                <p14:nvPr/>
              </p14:nvContentPartPr>
              <p14:xfrm>
                <a:off x="4918385" y="2163044"/>
                <a:ext cx="96840" cy="162720"/>
              </p14:xfrm>
            </p:contentPart>
          </mc:Choice>
          <mc:Fallback xmlns="">
            <p:pic>
              <p:nvPicPr>
                <p:cNvPr id="4104" name="Tinta 4103">
                  <a:extLst>
                    <a:ext uri="{FF2B5EF4-FFF2-40B4-BE49-F238E27FC236}">
                      <a16:creationId xmlns:a16="http://schemas.microsoft.com/office/drawing/2014/main" id="{9F2B779C-0897-8E1A-EFDF-7B37F2221A5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914065" y="2158724"/>
                  <a:ext cx="105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05" name="Tinta 4104">
                  <a:extLst>
                    <a:ext uri="{FF2B5EF4-FFF2-40B4-BE49-F238E27FC236}">
                      <a16:creationId xmlns:a16="http://schemas.microsoft.com/office/drawing/2014/main" id="{9FB7C3CA-713C-898B-4A4C-F4EBB9D8E934}"/>
                    </a:ext>
                  </a:extLst>
                </p14:cNvPr>
                <p14:cNvContentPartPr/>
                <p14:nvPr/>
              </p14:nvContentPartPr>
              <p14:xfrm>
                <a:off x="5156345" y="2186084"/>
                <a:ext cx="97920" cy="269640"/>
              </p14:xfrm>
            </p:contentPart>
          </mc:Choice>
          <mc:Fallback xmlns="">
            <p:pic>
              <p:nvPicPr>
                <p:cNvPr id="4105" name="Tinta 4104">
                  <a:extLst>
                    <a:ext uri="{FF2B5EF4-FFF2-40B4-BE49-F238E27FC236}">
                      <a16:creationId xmlns:a16="http://schemas.microsoft.com/office/drawing/2014/main" id="{9FB7C3CA-713C-898B-4A4C-F4EBB9D8E93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52025" y="2181764"/>
                  <a:ext cx="1065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106" name="Tinta 4105">
                  <a:extLst>
                    <a:ext uri="{FF2B5EF4-FFF2-40B4-BE49-F238E27FC236}">
                      <a16:creationId xmlns:a16="http://schemas.microsoft.com/office/drawing/2014/main" id="{67529683-7EB0-8FE8-DE77-CB39E1F6727F}"/>
                    </a:ext>
                  </a:extLst>
                </p14:cNvPr>
                <p14:cNvContentPartPr/>
                <p14:nvPr/>
              </p14:nvContentPartPr>
              <p14:xfrm>
                <a:off x="5294225" y="2207684"/>
                <a:ext cx="211320" cy="133920"/>
              </p14:xfrm>
            </p:contentPart>
          </mc:Choice>
          <mc:Fallback xmlns="">
            <p:pic>
              <p:nvPicPr>
                <p:cNvPr id="4106" name="Tinta 4105">
                  <a:extLst>
                    <a:ext uri="{FF2B5EF4-FFF2-40B4-BE49-F238E27FC236}">
                      <a16:creationId xmlns:a16="http://schemas.microsoft.com/office/drawing/2014/main" id="{67529683-7EB0-8FE8-DE77-CB39E1F6727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289905" y="2203364"/>
                  <a:ext cx="219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107" name="Tinta 4106">
                  <a:extLst>
                    <a:ext uri="{FF2B5EF4-FFF2-40B4-BE49-F238E27FC236}">
                      <a16:creationId xmlns:a16="http://schemas.microsoft.com/office/drawing/2014/main" id="{0A909EDE-D6B8-2FAB-1E64-9E5D8AFAB1E1}"/>
                    </a:ext>
                  </a:extLst>
                </p14:cNvPr>
                <p14:cNvContentPartPr/>
                <p14:nvPr/>
              </p14:nvContentPartPr>
              <p14:xfrm>
                <a:off x="5518505" y="2264204"/>
                <a:ext cx="153000" cy="97560"/>
              </p14:xfrm>
            </p:contentPart>
          </mc:Choice>
          <mc:Fallback xmlns="">
            <p:pic>
              <p:nvPicPr>
                <p:cNvPr id="4107" name="Tinta 4106">
                  <a:extLst>
                    <a:ext uri="{FF2B5EF4-FFF2-40B4-BE49-F238E27FC236}">
                      <a16:creationId xmlns:a16="http://schemas.microsoft.com/office/drawing/2014/main" id="{0A909EDE-D6B8-2FAB-1E64-9E5D8AFAB1E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514185" y="2259884"/>
                  <a:ext cx="1616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108" name="Tinta 4107">
                  <a:extLst>
                    <a:ext uri="{FF2B5EF4-FFF2-40B4-BE49-F238E27FC236}">
                      <a16:creationId xmlns:a16="http://schemas.microsoft.com/office/drawing/2014/main" id="{580A8FCB-6784-0919-43C3-73125CC4001C}"/>
                    </a:ext>
                  </a:extLst>
                </p14:cNvPr>
                <p14:cNvContentPartPr/>
                <p14:nvPr/>
              </p14:nvContentPartPr>
              <p14:xfrm>
                <a:off x="5711105" y="2126324"/>
                <a:ext cx="93960" cy="261720"/>
              </p14:xfrm>
            </p:contentPart>
          </mc:Choice>
          <mc:Fallback xmlns="">
            <p:pic>
              <p:nvPicPr>
                <p:cNvPr id="4108" name="Tinta 4107">
                  <a:extLst>
                    <a:ext uri="{FF2B5EF4-FFF2-40B4-BE49-F238E27FC236}">
                      <a16:creationId xmlns:a16="http://schemas.microsoft.com/office/drawing/2014/main" id="{580A8FCB-6784-0919-43C3-73125CC4001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706785" y="2122004"/>
                  <a:ext cx="1026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109" name="Tinta 4108">
                  <a:extLst>
                    <a:ext uri="{FF2B5EF4-FFF2-40B4-BE49-F238E27FC236}">
                      <a16:creationId xmlns:a16="http://schemas.microsoft.com/office/drawing/2014/main" id="{5AE42C0E-A3DE-67F7-EA5A-F24300900B36}"/>
                    </a:ext>
                  </a:extLst>
                </p14:cNvPr>
                <p14:cNvContentPartPr/>
                <p14:nvPr/>
              </p14:nvContentPartPr>
              <p14:xfrm>
                <a:off x="5836025" y="2281844"/>
                <a:ext cx="171360" cy="120240"/>
              </p14:xfrm>
            </p:contentPart>
          </mc:Choice>
          <mc:Fallback xmlns="">
            <p:pic>
              <p:nvPicPr>
                <p:cNvPr id="4109" name="Tinta 4108">
                  <a:extLst>
                    <a:ext uri="{FF2B5EF4-FFF2-40B4-BE49-F238E27FC236}">
                      <a16:creationId xmlns:a16="http://schemas.microsoft.com/office/drawing/2014/main" id="{5AE42C0E-A3DE-67F7-EA5A-F24300900B3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831705" y="2277524"/>
                  <a:ext cx="180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110" name="Tinta 4109">
                  <a:extLst>
                    <a:ext uri="{FF2B5EF4-FFF2-40B4-BE49-F238E27FC236}">
                      <a16:creationId xmlns:a16="http://schemas.microsoft.com/office/drawing/2014/main" id="{8BDA25DF-23D6-9C5E-9240-96CEC716CDB7}"/>
                    </a:ext>
                  </a:extLst>
                </p14:cNvPr>
                <p14:cNvContentPartPr/>
                <p14:nvPr/>
              </p14:nvContentPartPr>
              <p14:xfrm>
                <a:off x="6072905" y="2225684"/>
                <a:ext cx="99000" cy="191880"/>
              </p14:xfrm>
            </p:contentPart>
          </mc:Choice>
          <mc:Fallback xmlns="">
            <p:pic>
              <p:nvPicPr>
                <p:cNvPr id="4110" name="Tinta 4109">
                  <a:extLst>
                    <a:ext uri="{FF2B5EF4-FFF2-40B4-BE49-F238E27FC236}">
                      <a16:creationId xmlns:a16="http://schemas.microsoft.com/office/drawing/2014/main" id="{8BDA25DF-23D6-9C5E-9240-96CEC716CDB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068585" y="2221364"/>
                  <a:ext cx="107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111" name="Tinta 4110">
                  <a:extLst>
                    <a:ext uri="{FF2B5EF4-FFF2-40B4-BE49-F238E27FC236}">
                      <a16:creationId xmlns:a16="http://schemas.microsoft.com/office/drawing/2014/main" id="{4078D6B6-222F-91B0-1384-41AAC1DBF370}"/>
                    </a:ext>
                  </a:extLst>
                </p14:cNvPr>
                <p14:cNvContentPartPr/>
                <p14:nvPr/>
              </p14:nvContentPartPr>
              <p14:xfrm>
                <a:off x="6058145" y="2339804"/>
                <a:ext cx="125640" cy="50040"/>
              </p14:xfrm>
            </p:contentPart>
          </mc:Choice>
          <mc:Fallback xmlns="">
            <p:pic>
              <p:nvPicPr>
                <p:cNvPr id="4111" name="Tinta 4110">
                  <a:extLst>
                    <a:ext uri="{FF2B5EF4-FFF2-40B4-BE49-F238E27FC236}">
                      <a16:creationId xmlns:a16="http://schemas.microsoft.com/office/drawing/2014/main" id="{4078D6B6-222F-91B0-1384-41AAC1DBF37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053825" y="2335484"/>
                  <a:ext cx="134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113" name="Tinta 4112">
                  <a:extLst>
                    <a:ext uri="{FF2B5EF4-FFF2-40B4-BE49-F238E27FC236}">
                      <a16:creationId xmlns:a16="http://schemas.microsoft.com/office/drawing/2014/main" id="{65AD20EB-93DC-D1AB-1329-A03E354B2ED5}"/>
                    </a:ext>
                  </a:extLst>
                </p14:cNvPr>
                <p14:cNvContentPartPr/>
                <p14:nvPr/>
              </p14:nvContentPartPr>
              <p14:xfrm>
                <a:off x="4454345" y="2357804"/>
                <a:ext cx="85320" cy="221040"/>
              </p14:xfrm>
            </p:contentPart>
          </mc:Choice>
          <mc:Fallback xmlns="">
            <p:pic>
              <p:nvPicPr>
                <p:cNvPr id="4113" name="Tinta 4112">
                  <a:extLst>
                    <a:ext uri="{FF2B5EF4-FFF2-40B4-BE49-F238E27FC236}">
                      <a16:creationId xmlns:a16="http://schemas.microsoft.com/office/drawing/2014/main" id="{65AD20EB-93DC-D1AB-1329-A03E354B2ED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450025" y="2353484"/>
                  <a:ext cx="939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114" name="Tinta 4113">
                  <a:extLst>
                    <a:ext uri="{FF2B5EF4-FFF2-40B4-BE49-F238E27FC236}">
                      <a16:creationId xmlns:a16="http://schemas.microsoft.com/office/drawing/2014/main" id="{E6D8C6E1-4D04-BA24-BE73-B0801702E81C}"/>
                    </a:ext>
                  </a:extLst>
                </p14:cNvPr>
                <p14:cNvContentPartPr/>
                <p14:nvPr/>
              </p14:nvContentPartPr>
              <p14:xfrm>
                <a:off x="4607345" y="2433044"/>
                <a:ext cx="64440" cy="8280"/>
              </p14:xfrm>
            </p:contentPart>
          </mc:Choice>
          <mc:Fallback xmlns="">
            <p:pic>
              <p:nvPicPr>
                <p:cNvPr id="4114" name="Tinta 4113">
                  <a:extLst>
                    <a:ext uri="{FF2B5EF4-FFF2-40B4-BE49-F238E27FC236}">
                      <a16:creationId xmlns:a16="http://schemas.microsoft.com/office/drawing/2014/main" id="{E6D8C6E1-4D04-BA24-BE73-B0801702E81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603025" y="2428724"/>
                  <a:ext cx="730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115" name="Tinta 4114">
                  <a:extLst>
                    <a:ext uri="{FF2B5EF4-FFF2-40B4-BE49-F238E27FC236}">
                      <a16:creationId xmlns:a16="http://schemas.microsoft.com/office/drawing/2014/main" id="{2A2940CD-1D50-8BAD-896C-1E52FAB0755C}"/>
                    </a:ext>
                  </a:extLst>
                </p14:cNvPr>
                <p14:cNvContentPartPr/>
                <p14:nvPr/>
              </p14:nvContentPartPr>
              <p14:xfrm>
                <a:off x="4604105" y="2492804"/>
                <a:ext cx="99000" cy="25920"/>
              </p14:xfrm>
            </p:contentPart>
          </mc:Choice>
          <mc:Fallback xmlns="">
            <p:pic>
              <p:nvPicPr>
                <p:cNvPr id="4115" name="Tinta 4114">
                  <a:extLst>
                    <a:ext uri="{FF2B5EF4-FFF2-40B4-BE49-F238E27FC236}">
                      <a16:creationId xmlns:a16="http://schemas.microsoft.com/office/drawing/2014/main" id="{2A2940CD-1D50-8BAD-896C-1E52FAB0755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599785" y="2488484"/>
                  <a:ext cx="107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116" name="Tinta 4115">
                  <a:extLst>
                    <a:ext uri="{FF2B5EF4-FFF2-40B4-BE49-F238E27FC236}">
                      <a16:creationId xmlns:a16="http://schemas.microsoft.com/office/drawing/2014/main" id="{4479DB67-9BC5-8819-496B-E8856ECECB5A}"/>
                    </a:ext>
                  </a:extLst>
                </p14:cNvPr>
                <p14:cNvContentPartPr/>
                <p14:nvPr/>
              </p14:nvContentPartPr>
              <p14:xfrm>
                <a:off x="4725785" y="2412164"/>
                <a:ext cx="104400" cy="150480"/>
              </p14:xfrm>
            </p:contentPart>
          </mc:Choice>
          <mc:Fallback xmlns="">
            <p:pic>
              <p:nvPicPr>
                <p:cNvPr id="4116" name="Tinta 4115">
                  <a:extLst>
                    <a:ext uri="{FF2B5EF4-FFF2-40B4-BE49-F238E27FC236}">
                      <a16:creationId xmlns:a16="http://schemas.microsoft.com/office/drawing/2014/main" id="{4479DB67-9BC5-8819-496B-E8856ECECB5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721465" y="2407844"/>
                  <a:ext cx="113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117" name="Tinta 4116">
                  <a:extLst>
                    <a:ext uri="{FF2B5EF4-FFF2-40B4-BE49-F238E27FC236}">
                      <a16:creationId xmlns:a16="http://schemas.microsoft.com/office/drawing/2014/main" id="{5C1F90F9-F672-F456-494A-84170A2F4B13}"/>
                    </a:ext>
                  </a:extLst>
                </p14:cNvPr>
                <p14:cNvContentPartPr/>
                <p14:nvPr/>
              </p14:nvContentPartPr>
              <p14:xfrm>
                <a:off x="4882745" y="2426564"/>
                <a:ext cx="62280" cy="136080"/>
              </p14:xfrm>
            </p:contentPart>
          </mc:Choice>
          <mc:Fallback xmlns="">
            <p:pic>
              <p:nvPicPr>
                <p:cNvPr id="4117" name="Tinta 4116">
                  <a:extLst>
                    <a:ext uri="{FF2B5EF4-FFF2-40B4-BE49-F238E27FC236}">
                      <a16:creationId xmlns:a16="http://schemas.microsoft.com/office/drawing/2014/main" id="{5C1F90F9-F672-F456-494A-84170A2F4B1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878425" y="2422244"/>
                  <a:ext cx="70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118" name="Tinta 4117">
                  <a:extLst>
                    <a:ext uri="{FF2B5EF4-FFF2-40B4-BE49-F238E27FC236}">
                      <a16:creationId xmlns:a16="http://schemas.microsoft.com/office/drawing/2014/main" id="{9A3E39CE-A42A-4959-CDE9-6798ABA4606A}"/>
                    </a:ext>
                  </a:extLst>
                </p14:cNvPr>
                <p14:cNvContentPartPr/>
                <p14:nvPr/>
              </p14:nvContentPartPr>
              <p14:xfrm>
                <a:off x="5143025" y="2462564"/>
                <a:ext cx="100800" cy="225720"/>
              </p14:xfrm>
            </p:contentPart>
          </mc:Choice>
          <mc:Fallback xmlns="">
            <p:pic>
              <p:nvPicPr>
                <p:cNvPr id="4118" name="Tinta 4117">
                  <a:extLst>
                    <a:ext uri="{FF2B5EF4-FFF2-40B4-BE49-F238E27FC236}">
                      <a16:creationId xmlns:a16="http://schemas.microsoft.com/office/drawing/2014/main" id="{9A3E39CE-A42A-4959-CDE9-6798ABA4606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138705" y="2458244"/>
                  <a:ext cx="109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119" name="Tinta 4118">
                  <a:extLst>
                    <a:ext uri="{FF2B5EF4-FFF2-40B4-BE49-F238E27FC236}">
                      <a16:creationId xmlns:a16="http://schemas.microsoft.com/office/drawing/2014/main" id="{4829C018-367E-733C-9E4C-C933A111BDA2}"/>
                    </a:ext>
                  </a:extLst>
                </p14:cNvPr>
                <p14:cNvContentPartPr/>
                <p14:nvPr/>
              </p14:nvContentPartPr>
              <p14:xfrm>
                <a:off x="5251025" y="2477684"/>
                <a:ext cx="199800" cy="121680"/>
              </p14:xfrm>
            </p:contentPart>
          </mc:Choice>
          <mc:Fallback xmlns="">
            <p:pic>
              <p:nvPicPr>
                <p:cNvPr id="4119" name="Tinta 4118">
                  <a:extLst>
                    <a:ext uri="{FF2B5EF4-FFF2-40B4-BE49-F238E27FC236}">
                      <a16:creationId xmlns:a16="http://schemas.microsoft.com/office/drawing/2014/main" id="{4829C018-367E-733C-9E4C-C933A111BDA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246705" y="2473364"/>
                  <a:ext cx="208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120" name="Tinta 4119">
                  <a:extLst>
                    <a:ext uri="{FF2B5EF4-FFF2-40B4-BE49-F238E27FC236}">
                      <a16:creationId xmlns:a16="http://schemas.microsoft.com/office/drawing/2014/main" id="{0A1C6772-5658-4987-38FD-46645191E06B}"/>
                    </a:ext>
                  </a:extLst>
                </p14:cNvPr>
                <p14:cNvContentPartPr/>
                <p14:nvPr/>
              </p14:nvContentPartPr>
              <p14:xfrm>
                <a:off x="5456585" y="2532404"/>
                <a:ext cx="117720" cy="98280"/>
              </p14:xfrm>
            </p:contentPart>
          </mc:Choice>
          <mc:Fallback xmlns="">
            <p:pic>
              <p:nvPicPr>
                <p:cNvPr id="4120" name="Tinta 4119">
                  <a:extLst>
                    <a:ext uri="{FF2B5EF4-FFF2-40B4-BE49-F238E27FC236}">
                      <a16:creationId xmlns:a16="http://schemas.microsoft.com/office/drawing/2014/main" id="{0A1C6772-5658-4987-38FD-46645191E06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452265" y="2528084"/>
                  <a:ext cx="126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121" name="Tinta 4120">
                  <a:extLst>
                    <a:ext uri="{FF2B5EF4-FFF2-40B4-BE49-F238E27FC236}">
                      <a16:creationId xmlns:a16="http://schemas.microsoft.com/office/drawing/2014/main" id="{2E15EDE5-60A9-5AAD-6FF7-018E6770DE5A}"/>
                    </a:ext>
                  </a:extLst>
                </p14:cNvPr>
                <p14:cNvContentPartPr/>
                <p14:nvPr/>
              </p14:nvContentPartPr>
              <p14:xfrm>
                <a:off x="5690225" y="2488124"/>
                <a:ext cx="199080" cy="131760"/>
              </p14:xfrm>
            </p:contentPart>
          </mc:Choice>
          <mc:Fallback xmlns="">
            <p:pic>
              <p:nvPicPr>
                <p:cNvPr id="4121" name="Tinta 4120">
                  <a:extLst>
                    <a:ext uri="{FF2B5EF4-FFF2-40B4-BE49-F238E27FC236}">
                      <a16:creationId xmlns:a16="http://schemas.microsoft.com/office/drawing/2014/main" id="{2E15EDE5-60A9-5AAD-6FF7-018E6770DE5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685905" y="2483804"/>
                  <a:ext cx="207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4122" name="Tinta 4121">
                  <a:extLst>
                    <a:ext uri="{FF2B5EF4-FFF2-40B4-BE49-F238E27FC236}">
                      <a16:creationId xmlns:a16="http://schemas.microsoft.com/office/drawing/2014/main" id="{E98721A8-C720-77E1-DB36-CDDAE483CF0E}"/>
                    </a:ext>
                  </a:extLst>
                </p14:cNvPr>
                <p14:cNvContentPartPr/>
                <p14:nvPr/>
              </p14:nvContentPartPr>
              <p14:xfrm>
                <a:off x="5916665" y="2530244"/>
                <a:ext cx="150120" cy="144360"/>
              </p14:xfrm>
            </p:contentPart>
          </mc:Choice>
          <mc:Fallback xmlns="">
            <p:pic>
              <p:nvPicPr>
                <p:cNvPr id="4122" name="Tinta 4121">
                  <a:extLst>
                    <a:ext uri="{FF2B5EF4-FFF2-40B4-BE49-F238E27FC236}">
                      <a16:creationId xmlns:a16="http://schemas.microsoft.com/office/drawing/2014/main" id="{E98721A8-C720-77E1-DB36-CDDAE483CF0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912345" y="2525924"/>
                  <a:ext cx="158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4123" name="Tinta 4122">
                  <a:extLst>
                    <a:ext uri="{FF2B5EF4-FFF2-40B4-BE49-F238E27FC236}">
                      <a16:creationId xmlns:a16="http://schemas.microsoft.com/office/drawing/2014/main" id="{4CA500E2-9132-762E-59A6-AAC2F9F63E66}"/>
                    </a:ext>
                  </a:extLst>
                </p14:cNvPr>
                <p14:cNvContentPartPr/>
                <p14:nvPr/>
              </p14:nvContentPartPr>
              <p14:xfrm>
                <a:off x="6129425" y="2476604"/>
                <a:ext cx="86040" cy="179640"/>
              </p14:xfrm>
            </p:contentPart>
          </mc:Choice>
          <mc:Fallback xmlns="">
            <p:pic>
              <p:nvPicPr>
                <p:cNvPr id="4123" name="Tinta 4122">
                  <a:extLst>
                    <a:ext uri="{FF2B5EF4-FFF2-40B4-BE49-F238E27FC236}">
                      <a16:creationId xmlns:a16="http://schemas.microsoft.com/office/drawing/2014/main" id="{4CA500E2-9132-762E-59A6-AAC2F9F63E6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125105" y="2472284"/>
                  <a:ext cx="94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124" name="Tinta 4123">
                  <a:extLst>
                    <a:ext uri="{FF2B5EF4-FFF2-40B4-BE49-F238E27FC236}">
                      <a16:creationId xmlns:a16="http://schemas.microsoft.com/office/drawing/2014/main" id="{6C5ED0C6-1C5E-AD3C-0A68-F84364F46A1B}"/>
                    </a:ext>
                  </a:extLst>
                </p14:cNvPr>
                <p14:cNvContentPartPr/>
                <p14:nvPr/>
              </p14:nvContentPartPr>
              <p14:xfrm>
                <a:off x="6131945" y="2609804"/>
                <a:ext cx="50400" cy="29160"/>
              </p14:xfrm>
            </p:contentPart>
          </mc:Choice>
          <mc:Fallback xmlns="">
            <p:pic>
              <p:nvPicPr>
                <p:cNvPr id="4124" name="Tinta 4123">
                  <a:extLst>
                    <a:ext uri="{FF2B5EF4-FFF2-40B4-BE49-F238E27FC236}">
                      <a16:creationId xmlns:a16="http://schemas.microsoft.com/office/drawing/2014/main" id="{6C5ED0C6-1C5E-AD3C-0A68-F84364F46A1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127625" y="2605484"/>
                  <a:ext cx="59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4126" name="Tinta 4125">
                  <a:extLst>
                    <a:ext uri="{FF2B5EF4-FFF2-40B4-BE49-F238E27FC236}">
                      <a16:creationId xmlns:a16="http://schemas.microsoft.com/office/drawing/2014/main" id="{6EE25185-1A74-BA37-E7D7-B95C710EB9A4}"/>
                    </a:ext>
                  </a:extLst>
                </p14:cNvPr>
                <p14:cNvContentPartPr/>
                <p14:nvPr/>
              </p14:nvContentPartPr>
              <p14:xfrm>
                <a:off x="5838185" y="2338004"/>
                <a:ext cx="21240" cy="9360"/>
              </p14:xfrm>
            </p:contentPart>
          </mc:Choice>
          <mc:Fallback xmlns="">
            <p:pic>
              <p:nvPicPr>
                <p:cNvPr id="4126" name="Tinta 4125">
                  <a:extLst>
                    <a:ext uri="{FF2B5EF4-FFF2-40B4-BE49-F238E27FC236}">
                      <a16:creationId xmlns:a16="http://schemas.microsoft.com/office/drawing/2014/main" id="{6EE25185-1A74-BA37-E7D7-B95C710EB9A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833865" y="2333684"/>
                  <a:ext cx="29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4128" name="Tinta 4127">
                  <a:extLst>
                    <a:ext uri="{FF2B5EF4-FFF2-40B4-BE49-F238E27FC236}">
                      <a16:creationId xmlns:a16="http://schemas.microsoft.com/office/drawing/2014/main" id="{639CA9C3-E128-4D46-CBFE-DBA9FCE6C0BA}"/>
                    </a:ext>
                  </a:extLst>
                </p14:cNvPr>
                <p14:cNvContentPartPr/>
                <p14:nvPr/>
              </p14:nvContentPartPr>
              <p14:xfrm>
                <a:off x="4671425" y="3013724"/>
                <a:ext cx="18000" cy="1800"/>
              </p14:xfrm>
            </p:contentPart>
          </mc:Choice>
          <mc:Fallback xmlns="">
            <p:pic>
              <p:nvPicPr>
                <p:cNvPr id="4128" name="Tinta 4127">
                  <a:extLst>
                    <a:ext uri="{FF2B5EF4-FFF2-40B4-BE49-F238E27FC236}">
                      <a16:creationId xmlns:a16="http://schemas.microsoft.com/office/drawing/2014/main" id="{639CA9C3-E128-4D46-CBFE-DBA9FCE6C0B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667105" y="3009404"/>
                  <a:ext cx="2664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129" name="Tinta 4128">
                  <a:extLst>
                    <a:ext uri="{FF2B5EF4-FFF2-40B4-BE49-F238E27FC236}">
                      <a16:creationId xmlns:a16="http://schemas.microsoft.com/office/drawing/2014/main" id="{1DC1C3F5-FFBE-F22A-A6C1-0083BE6AE09D}"/>
                    </a:ext>
                  </a:extLst>
                </p14:cNvPr>
                <p14:cNvContentPartPr/>
                <p14:nvPr/>
              </p14:nvContentPartPr>
              <p14:xfrm>
                <a:off x="4898945" y="2316404"/>
                <a:ext cx="14400" cy="19440"/>
              </p14:xfrm>
            </p:contentPart>
          </mc:Choice>
          <mc:Fallback xmlns="">
            <p:pic>
              <p:nvPicPr>
                <p:cNvPr id="4129" name="Tinta 4128">
                  <a:extLst>
                    <a:ext uri="{FF2B5EF4-FFF2-40B4-BE49-F238E27FC236}">
                      <a16:creationId xmlns:a16="http://schemas.microsoft.com/office/drawing/2014/main" id="{1DC1C3F5-FFBE-F22A-A6C1-0083BE6AE09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894625" y="2312084"/>
                  <a:ext cx="23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130" name="Tinta 4129">
                  <a:extLst>
                    <a:ext uri="{FF2B5EF4-FFF2-40B4-BE49-F238E27FC236}">
                      <a16:creationId xmlns:a16="http://schemas.microsoft.com/office/drawing/2014/main" id="{D0FEAD75-5938-29EE-AD96-1CD53C46B7F5}"/>
                    </a:ext>
                  </a:extLst>
                </p14:cNvPr>
                <p14:cNvContentPartPr/>
                <p14:nvPr/>
              </p14:nvContentPartPr>
              <p14:xfrm>
                <a:off x="5790305" y="2682164"/>
                <a:ext cx="29160" cy="7560"/>
              </p14:xfrm>
            </p:contentPart>
          </mc:Choice>
          <mc:Fallback xmlns="">
            <p:pic>
              <p:nvPicPr>
                <p:cNvPr id="4130" name="Tinta 4129">
                  <a:extLst>
                    <a:ext uri="{FF2B5EF4-FFF2-40B4-BE49-F238E27FC236}">
                      <a16:creationId xmlns:a16="http://schemas.microsoft.com/office/drawing/2014/main" id="{D0FEAD75-5938-29EE-AD96-1CD53C46B7F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785985" y="2677844"/>
                  <a:ext cx="37800" cy="1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4131" name="Tinta 4130">
                <a:extLst>
                  <a:ext uri="{FF2B5EF4-FFF2-40B4-BE49-F238E27FC236}">
                    <a16:creationId xmlns:a16="http://schemas.microsoft.com/office/drawing/2014/main" id="{416551C2-09FB-A96A-18CC-2B5BBEAD72D3}"/>
                  </a:ext>
                </a:extLst>
              </p14:cNvPr>
              <p14:cNvContentPartPr/>
              <p14:nvPr/>
            </p14:nvContentPartPr>
            <p14:xfrm>
              <a:off x="4790585" y="3108044"/>
              <a:ext cx="9360" cy="35280"/>
            </p14:xfrm>
          </p:contentPart>
        </mc:Choice>
        <mc:Fallback xmlns="">
          <p:pic>
            <p:nvPicPr>
              <p:cNvPr id="4131" name="Tinta 4130">
                <a:extLst>
                  <a:ext uri="{FF2B5EF4-FFF2-40B4-BE49-F238E27FC236}">
                    <a16:creationId xmlns:a16="http://schemas.microsoft.com/office/drawing/2014/main" id="{416551C2-09FB-A96A-18CC-2B5BBEAD72D3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4786265" y="3103724"/>
                <a:ext cx="1800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43" name="Agrupar 4142">
            <a:extLst>
              <a:ext uri="{FF2B5EF4-FFF2-40B4-BE49-F238E27FC236}">
                <a16:creationId xmlns:a16="http://schemas.microsoft.com/office/drawing/2014/main" id="{C4739A8A-8A0B-4E2D-AD4E-ECC331CB3D95}"/>
              </a:ext>
            </a:extLst>
          </p:cNvPr>
          <p:cNvGrpSpPr/>
          <p:nvPr/>
        </p:nvGrpSpPr>
        <p:grpSpPr>
          <a:xfrm>
            <a:off x="6469625" y="4486484"/>
            <a:ext cx="890640" cy="276480"/>
            <a:chOff x="6469625" y="4486484"/>
            <a:chExt cx="89064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4133" name="Tinta 4132">
                  <a:extLst>
                    <a:ext uri="{FF2B5EF4-FFF2-40B4-BE49-F238E27FC236}">
                      <a16:creationId xmlns:a16="http://schemas.microsoft.com/office/drawing/2014/main" id="{FB21A6AE-384B-CA1F-E9D2-5A0D65033293}"/>
                    </a:ext>
                  </a:extLst>
                </p14:cNvPr>
                <p14:cNvContentPartPr/>
                <p14:nvPr/>
              </p14:nvContentPartPr>
              <p14:xfrm>
                <a:off x="6469625" y="4567124"/>
                <a:ext cx="126000" cy="42480"/>
              </p14:xfrm>
            </p:contentPart>
          </mc:Choice>
          <mc:Fallback xmlns="">
            <p:pic>
              <p:nvPicPr>
                <p:cNvPr id="4133" name="Tinta 4132">
                  <a:extLst>
                    <a:ext uri="{FF2B5EF4-FFF2-40B4-BE49-F238E27FC236}">
                      <a16:creationId xmlns:a16="http://schemas.microsoft.com/office/drawing/2014/main" id="{FB21A6AE-384B-CA1F-E9D2-5A0D6503329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465305" y="4562804"/>
                  <a:ext cx="1346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134" name="Tinta 4133">
                  <a:extLst>
                    <a:ext uri="{FF2B5EF4-FFF2-40B4-BE49-F238E27FC236}">
                      <a16:creationId xmlns:a16="http://schemas.microsoft.com/office/drawing/2014/main" id="{D704B9C5-1675-CE0D-61F9-5694D1219CB3}"/>
                    </a:ext>
                  </a:extLst>
                </p14:cNvPr>
                <p14:cNvContentPartPr/>
                <p14:nvPr/>
              </p14:nvContentPartPr>
              <p14:xfrm>
                <a:off x="6526145" y="4486484"/>
                <a:ext cx="25560" cy="137160"/>
              </p14:xfrm>
            </p:contentPart>
          </mc:Choice>
          <mc:Fallback xmlns="">
            <p:pic>
              <p:nvPicPr>
                <p:cNvPr id="4134" name="Tinta 4133">
                  <a:extLst>
                    <a:ext uri="{FF2B5EF4-FFF2-40B4-BE49-F238E27FC236}">
                      <a16:creationId xmlns:a16="http://schemas.microsoft.com/office/drawing/2014/main" id="{D704B9C5-1675-CE0D-61F9-5694D1219CB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521825" y="4482164"/>
                  <a:ext cx="34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135" name="Tinta 4134">
                  <a:extLst>
                    <a:ext uri="{FF2B5EF4-FFF2-40B4-BE49-F238E27FC236}">
                      <a16:creationId xmlns:a16="http://schemas.microsoft.com/office/drawing/2014/main" id="{1E2079DB-A14A-5C87-71D2-E5A3B64E7571}"/>
                    </a:ext>
                  </a:extLst>
                </p14:cNvPr>
                <p14:cNvContentPartPr/>
                <p14:nvPr/>
              </p14:nvContentPartPr>
              <p14:xfrm>
                <a:off x="6496625" y="4746044"/>
                <a:ext cx="109440" cy="16920"/>
              </p14:xfrm>
            </p:contentPart>
          </mc:Choice>
          <mc:Fallback xmlns="">
            <p:pic>
              <p:nvPicPr>
                <p:cNvPr id="4135" name="Tinta 4134">
                  <a:extLst>
                    <a:ext uri="{FF2B5EF4-FFF2-40B4-BE49-F238E27FC236}">
                      <a16:creationId xmlns:a16="http://schemas.microsoft.com/office/drawing/2014/main" id="{1E2079DB-A14A-5C87-71D2-E5A3B64E757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492305" y="4741724"/>
                  <a:ext cx="118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136" name="Tinta 4135">
                  <a:extLst>
                    <a:ext uri="{FF2B5EF4-FFF2-40B4-BE49-F238E27FC236}">
                      <a16:creationId xmlns:a16="http://schemas.microsoft.com/office/drawing/2014/main" id="{84EC4DE7-05E1-A49E-0B89-35EB3C6483C6}"/>
                    </a:ext>
                  </a:extLst>
                </p14:cNvPr>
                <p14:cNvContentPartPr/>
                <p14:nvPr/>
              </p14:nvContentPartPr>
              <p14:xfrm>
                <a:off x="6671585" y="4561004"/>
                <a:ext cx="71640" cy="135720"/>
              </p14:xfrm>
            </p:contentPart>
          </mc:Choice>
          <mc:Fallback xmlns="">
            <p:pic>
              <p:nvPicPr>
                <p:cNvPr id="4136" name="Tinta 4135">
                  <a:extLst>
                    <a:ext uri="{FF2B5EF4-FFF2-40B4-BE49-F238E27FC236}">
                      <a16:creationId xmlns:a16="http://schemas.microsoft.com/office/drawing/2014/main" id="{84EC4DE7-05E1-A49E-0B89-35EB3C6483C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667265" y="4556684"/>
                  <a:ext cx="80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137" name="Tinta 4136">
                  <a:extLst>
                    <a:ext uri="{FF2B5EF4-FFF2-40B4-BE49-F238E27FC236}">
                      <a16:creationId xmlns:a16="http://schemas.microsoft.com/office/drawing/2014/main" id="{73EEA0E1-0972-16BF-7EF5-26E5957F9878}"/>
                    </a:ext>
                  </a:extLst>
                </p14:cNvPr>
                <p14:cNvContentPartPr/>
                <p14:nvPr/>
              </p14:nvContentPartPr>
              <p14:xfrm>
                <a:off x="6820265" y="4662884"/>
                <a:ext cx="10080" cy="74880"/>
              </p14:xfrm>
            </p:contentPart>
          </mc:Choice>
          <mc:Fallback xmlns="">
            <p:pic>
              <p:nvPicPr>
                <p:cNvPr id="4137" name="Tinta 4136">
                  <a:extLst>
                    <a:ext uri="{FF2B5EF4-FFF2-40B4-BE49-F238E27FC236}">
                      <a16:creationId xmlns:a16="http://schemas.microsoft.com/office/drawing/2014/main" id="{73EEA0E1-0972-16BF-7EF5-26E5957F987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815945" y="4658564"/>
                  <a:ext cx="18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138" name="Tinta 4137">
                  <a:extLst>
                    <a:ext uri="{FF2B5EF4-FFF2-40B4-BE49-F238E27FC236}">
                      <a16:creationId xmlns:a16="http://schemas.microsoft.com/office/drawing/2014/main" id="{D7F00D99-B636-9938-38C9-804889810818}"/>
                    </a:ext>
                  </a:extLst>
                </p14:cNvPr>
                <p14:cNvContentPartPr/>
                <p14:nvPr/>
              </p14:nvContentPartPr>
              <p14:xfrm>
                <a:off x="6835025" y="4575044"/>
                <a:ext cx="62640" cy="139680"/>
              </p14:xfrm>
            </p:contentPart>
          </mc:Choice>
          <mc:Fallback xmlns="">
            <p:pic>
              <p:nvPicPr>
                <p:cNvPr id="4138" name="Tinta 4137">
                  <a:extLst>
                    <a:ext uri="{FF2B5EF4-FFF2-40B4-BE49-F238E27FC236}">
                      <a16:creationId xmlns:a16="http://schemas.microsoft.com/office/drawing/2014/main" id="{D7F00D99-B636-9938-38C9-80488981081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830705" y="4570724"/>
                  <a:ext cx="71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139" name="Tinta 4138">
                  <a:extLst>
                    <a:ext uri="{FF2B5EF4-FFF2-40B4-BE49-F238E27FC236}">
                      <a16:creationId xmlns:a16="http://schemas.microsoft.com/office/drawing/2014/main" id="{57D7C575-FD7F-51BB-A139-B830FBB58BAA}"/>
                    </a:ext>
                  </a:extLst>
                </p14:cNvPr>
                <p14:cNvContentPartPr/>
                <p14:nvPr/>
              </p14:nvContentPartPr>
              <p14:xfrm>
                <a:off x="6815945" y="4551644"/>
                <a:ext cx="133200" cy="36360"/>
              </p14:xfrm>
            </p:contentPart>
          </mc:Choice>
          <mc:Fallback xmlns="">
            <p:pic>
              <p:nvPicPr>
                <p:cNvPr id="4139" name="Tinta 4138">
                  <a:extLst>
                    <a:ext uri="{FF2B5EF4-FFF2-40B4-BE49-F238E27FC236}">
                      <a16:creationId xmlns:a16="http://schemas.microsoft.com/office/drawing/2014/main" id="{57D7C575-FD7F-51BB-A139-B830FBB58BA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811625" y="4547324"/>
                  <a:ext cx="141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140" name="Tinta 4139">
                  <a:extLst>
                    <a:ext uri="{FF2B5EF4-FFF2-40B4-BE49-F238E27FC236}">
                      <a16:creationId xmlns:a16="http://schemas.microsoft.com/office/drawing/2014/main" id="{F90533B8-0888-E51E-40FD-A7E4002F1706}"/>
                    </a:ext>
                  </a:extLst>
                </p14:cNvPr>
                <p14:cNvContentPartPr/>
                <p14:nvPr/>
              </p14:nvContentPartPr>
              <p14:xfrm>
                <a:off x="6989105" y="4613564"/>
                <a:ext cx="195840" cy="104760"/>
              </p14:xfrm>
            </p:contentPart>
          </mc:Choice>
          <mc:Fallback xmlns="">
            <p:pic>
              <p:nvPicPr>
                <p:cNvPr id="4140" name="Tinta 4139">
                  <a:extLst>
                    <a:ext uri="{FF2B5EF4-FFF2-40B4-BE49-F238E27FC236}">
                      <a16:creationId xmlns:a16="http://schemas.microsoft.com/office/drawing/2014/main" id="{F90533B8-0888-E51E-40FD-A7E4002F170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984785" y="4609244"/>
                  <a:ext cx="204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141" name="Tinta 4140">
                  <a:extLst>
                    <a:ext uri="{FF2B5EF4-FFF2-40B4-BE49-F238E27FC236}">
                      <a16:creationId xmlns:a16="http://schemas.microsoft.com/office/drawing/2014/main" id="{DB133E77-418A-71C8-28FF-DDF03C1E9762}"/>
                    </a:ext>
                  </a:extLst>
                </p14:cNvPr>
                <p14:cNvContentPartPr/>
                <p14:nvPr/>
              </p14:nvContentPartPr>
              <p14:xfrm>
                <a:off x="7228865" y="4609964"/>
                <a:ext cx="68040" cy="122400"/>
              </p14:xfrm>
            </p:contentPart>
          </mc:Choice>
          <mc:Fallback xmlns="">
            <p:pic>
              <p:nvPicPr>
                <p:cNvPr id="4141" name="Tinta 4140">
                  <a:extLst>
                    <a:ext uri="{FF2B5EF4-FFF2-40B4-BE49-F238E27FC236}">
                      <a16:creationId xmlns:a16="http://schemas.microsoft.com/office/drawing/2014/main" id="{DB133E77-418A-71C8-28FF-DDF03C1E976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224545" y="4605644"/>
                  <a:ext cx="76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142" name="Tinta 4141">
                  <a:extLst>
                    <a:ext uri="{FF2B5EF4-FFF2-40B4-BE49-F238E27FC236}">
                      <a16:creationId xmlns:a16="http://schemas.microsoft.com/office/drawing/2014/main" id="{C86B5477-478B-4226-1986-BF7D109FA210}"/>
                    </a:ext>
                  </a:extLst>
                </p14:cNvPr>
                <p14:cNvContentPartPr/>
                <p14:nvPr/>
              </p14:nvContentPartPr>
              <p14:xfrm>
                <a:off x="7231745" y="4660364"/>
                <a:ext cx="128520" cy="18000"/>
              </p14:xfrm>
            </p:contentPart>
          </mc:Choice>
          <mc:Fallback xmlns="">
            <p:pic>
              <p:nvPicPr>
                <p:cNvPr id="4142" name="Tinta 4141">
                  <a:extLst>
                    <a:ext uri="{FF2B5EF4-FFF2-40B4-BE49-F238E27FC236}">
                      <a16:creationId xmlns:a16="http://schemas.microsoft.com/office/drawing/2014/main" id="{C86B5477-478B-4226-1986-BF7D109FA21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227425" y="4656044"/>
                  <a:ext cx="13716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2" name="Agrupar 4151">
            <a:extLst>
              <a:ext uri="{FF2B5EF4-FFF2-40B4-BE49-F238E27FC236}">
                <a16:creationId xmlns:a16="http://schemas.microsoft.com/office/drawing/2014/main" id="{52819D6B-D240-9D77-711B-5E3A4E294766}"/>
              </a:ext>
            </a:extLst>
          </p:cNvPr>
          <p:cNvGrpSpPr/>
          <p:nvPr/>
        </p:nvGrpSpPr>
        <p:grpSpPr>
          <a:xfrm>
            <a:off x="5892905" y="4904084"/>
            <a:ext cx="763920" cy="491040"/>
            <a:chOff x="5892905" y="4904084"/>
            <a:chExt cx="763920" cy="4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144" name="Tinta 4143">
                  <a:extLst>
                    <a:ext uri="{FF2B5EF4-FFF2-40B4-BE49-F238E27FC236}">
                      <a16:creationId xmlns:a16="http://schemas.microsoft.com/office/drawing/2014/main" id="{3F5867E9-84B9-58AB-78B9-D5D064F74F9A}"/>
                    </a:ext>
                  </a:extLst>
                </p14:cNvPr>
                <p14:cNvContentPartPr/>
                <p14:nvPr/>
              </p14:nvContentPartPr>
              <p14:xfrm>
                <a:off x="5892905" y="4904084"/>
                <a:ext cx="129960" cy="350280"/>
              </p14:xfrm>
            </p:contentPart>
          </mc:Choice>
          <mc:Fallback xmlns="">
            <p:pic>
              <p:nvPicPr>
                <p:cNvPr id="4144" name="Tinta 4143">
                  <a:extLst>
                    <a:ext uri="{FF2B5EF4-FFF2-40B4-BE49-F238E27FC236}">
                      <a16:creationId xmlns:a16="http://schemas.microsoft.com/office/drawing/2014/main" id="{3F5867E9-84B9-58AB-78B9-D5D064F74F9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888585" y="4899764"/>
                  <a:ext cx="1386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145" name="Tinta 4144">
                  <a:extLst>
                    <a:ext uri="{FF2B5EF4-FFF2-40B4-BE49-F238E27FC236}">
                      <a16:creationId xmlns:a16="http://schemas.microsoft.com/office/drawing/2014/main" id="{0AF56957-E049-3DDC-91BF-A1656C7687F8}"/>
                    </a:ext>
                  </a:extLst>
                </p14:cNvPr>
                <p14:cNvContentPartPr/>
                <p14:nvPr/>
              </p14:nvContentPartPr>
              <p14:xfrm>
                <a:off x="6012425" y="5205404"/>
                <a:ext cx="14400" cy="175680"/>
              </p14:xfrm>
            </p:contentPart>
          </mc:Choice>
          <mc:Fallback xmlns="">
            <p:pic>
              <p:nvPicPr>
                <p:cNvPr id="4145" name="Tinta 4144">
                  <a:extLst>
                    <a:ext uri="{FF2B5EF4-FFF2-40B4-BE49-F238E27FC236}">
                      <a16:creationId xmlns:a16="http://schemas.microsoft.com/office/drawing/2014/main" id="{0AF56957-E049-3DDC-91BF-A1656C7687F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008105" y="5201084"/>
                  <a:ext cx="230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146" name="Tinta 4145">
                  <a:extLst>
                    <a:ext uri="{FF2B5EF4-FFF2-40B4-BE49-F238E27FC236}">
                      <a16:creationId xmlns:a16="http://schemas.microsoft.com/office/drawing/2014/main" id="{7AAF7CD1-4166-1CBD-1C79-2C9021450B71}"/>
                    </a:ext>
                  </a:extLst>
                </p14:cNvPr>
                <p14:cNvContentPartPr/>
                <p14:nvPr/>
              </p14:nvContentPartPr>
              <p14:xfrm>
                <a:off x="6013145" y="5213324"/>
                <a:ext cx="91080" cy="17280"/>
              </p14:xfrm>
            </p:contentPart>
          </mc:Choice>
          <mc:Fallback xmlns="">
            <p:pic>
              <p:nvPicPr>
                <p:cNvPr id="4146" name="Tinta 4145">
                  <a:extLst>
                    <a:ext uri="{FF2B5EF4-FFF2-40B4-BE49-F238E27FC236}">
                      <a16:creationId xmlns:a16="http://schemas.microsoft.com/office/drawing/2014/main" id="{7AAF7CD1-4166-1CBD-1C79-2C9021450B7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008825" y="5209004"/>
                  <a:ext cx="99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147" name="Tinta 4146">
                  <a:extLst>
                    <a:ext uri="{FF2B5EF4-FFF2-40B4-BE49-F238E27FC236}">
                      <a16:creationId xmlns:a16="http://schemas.microsoft.com/office/drawing/2014/main" id="{2428CB3F-0BFB-96D2-FA90-281F10BA599A}"/>
                    </a:ext>
                  </a:extLst>
                </p14:cNvPr>
                <p14:cNvContentPartPr/>
                <p14:nvPr/>
              </p14:nvContentPartPr>
              <p14:xfrm>
                <a:off x="6027185" y="5275604"/>
                <a:ext cx="97560" cy="1800"/>
              </p14:xfrm>
            </p:contentPart>
          </mc:Choice>
          <mc:Fallback xmlns="">
            <p:pic>
              <p:nvPicPr>
                <p:cNvPr id="4147" name="Tinta 4146">
                  <a:extLst>
                    <a:ext uri="{FF2B5EF4-FFF2-40B4-BE49-F238E27FC236}">
                      <a16:creationId xmlns:a16="http://schemas.microsoft.com/office/drawing/2014/main" id="{2428CB3F-0BFB-96D2-FA90-281F10BA599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022865" y="5271284"/>
                  <a:ext cx="10620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148" name="Tinta 4147">
                  <a:extLst>
                    <a:ext uri="{FF2B5EF4-FFF2-40B4-BE49-F238E27FC236}">
                      <a16:creationId xmlns:a16="http://schemas.microsoft.com/office/drawing/2014/main" id="{0C757BD9-3DB7-5131-6CB0-A51B3F744BED}"/>
                    </a:ext>
                  </a:extLst>
                </p14:cNvPr>
                <p14:cNvContentPartPr/>
                <p14:nvPr/>
              </p14:nvContentPartPr>
              <p14:xfrm>
                <a:off x="6149225" y="5213324"/>
                <a:ext cx="81720" cy="149760"/>
              </p14:xfrm>
            </p:contentPart>
          </mc:Choice>
          <mc:Fallback xmlns="">
            <p:pic>
              <p:nvPicPr>
                <p:cNvPr id="4148" name="Tinta 4147">
                  <a:extLst>
                    <a:ext uri="{FF2B5EF4-FFF2-40B4-BE49-F238E27FC236}">
                      <a16:creationId xmlns:a16="http://schemas.microsoft.com/office/drawing/2014/main" id="{0C757BD9-3DB7-5131-6CB0-A51B3F744BE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144905" y="5209004"/>
                  <a:ext cx="90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149" name="Tinta 4148">
                  <a:extLst>
                    <a:ext uri="{FF2B5EF4-FFF2-40B4-BE49-F238E27FC236}">
                      <a16:creationId xmlns:a16="http://schemas.microsoft.com/office/drawing/2014/main" id="{3399F6CA-E7F7-959A-C841-100305BB0687}"/>
                    </a:ext>
                  </a:extLst>
                </p14:cNvPr>
                <p14:cNvContentPartPr/>
                <p14:nvPr/>
              </p14:nvContentPartPr>
              <p14:xfrm>
                <a:off x="6292865" y="5229524"/>
                <a:ext cx="83160" cy="162000"/>
              </p14:xfrm>
            </p:contentPart>
          </mc:Choice>
          <mc:Fallback xmlns="">
            <p:pic>
              <p:nvPicPr>
                <p:cNvPr id="4149" name="Tinta 4148">
                  <a:extLst>
                    <a:ext uri="{FF2B5EF4-FFF2-40B4-BE49-F238E27FC236}">
                      <a16:creationId xmlns:a16="http://schemas.microsoft.com/office/drawing/2014/main" id="{3399F6CA-E7F7-959A-C841-100305BB068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288545" y="5225204"/>
                  <a:ext cx="91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150" name="Tinta 4149">
                  <a:extLst>
                    <a:ext uri="{FF2B5EF4-FFF2-40B4-BE49-F238E27FC236}">
                      <a16:creationId xmlns:a16="http://schemas.microsoft.com/office/drawing/2014/main" id="{D1CCD5A4-A8ED-60AF-8468-98D1DE7658AB}"/>
                    </a:ext>
                  </a:extLst>
                </p14:cNvPr>
                <p14:cNvContentPartPr/>
                <p14:nvPr/>
              </p14:nvContentPartPr>
              <p14:xfrm>
                <a:off x="6355145" y="5314124"/>
                <a:ext cx="110880" cy="81000"/>
              </p14:xfrm>
            </p:contentPart>
          </mc:Choice>
          <mc:Fallback xmlns="">
            <p:pic>
              <p:nvPicPr>
                <p:cNvPr id="4150" name="Tinta 4149">
                  <a:extLst>
                    <a:ext uri="{FF2B5EF4-FFF2-40B4-BE49-F238E27FC236}">
                      <a16:creationId xmlns:a16="http://schemas.microsoft.com/office/drawing/2014/main" id="{D1CCD5A4-A8ED-60AF-8468-98D1DE7658A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350825" y="5309804"/>
                  <a:ext cx="1195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151" name="Tinta 4150">
                  <a:extLst>
                    <a:ext uri="{FF2B5EF4-FFF2-40B4-BE49-F238E27FC236}">
                      <a16:creationId xmlns:a16="http://schemas.microsoft.com/office/drawing/2014/main" id="{5BBECC74-A0FC-1A7A-8EDA-BDC58713AE88}"/>
                    </a:ext>
                  </a:extLst>
                </p14:cNvPr>
                <p14:cNvContentPartPr/>
                <p14:nvPr/>
              </p14:nvContentPartPr>
              <p14:xfrm>
                <a:off x="6545225" y="5139884"/>
                <a:ext cx="111600" cy="106560"/>
              </p14:xfrm>
            </p:contentPart>
          </mc:Choice>
          <mc:Fallback xmlns="">
            <p:pic>
              <p:nvPicPr>
                <p:cNvPr id="4151" name="Tinta 4150">
                  <a:extLst>
                    <a:ext uri="{FF2B5EF4-FFF2-40B4-BE49-F238E27FC236}">
                      <a16:creationId xmlns:a16="http://schemas.microsoft.com/office/drawing/2014/main" id="{5BBECC74-A0FC-1A7A-8EDA-BDC58713AE8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540905" y="5135564"/>
                  <a:ext cx="1202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8" name="Agrupar 4167">
            <a:extLst>
              <a:ext uri="{FF2B5EF4-FFF2-40B4-BE49-F238E27FC236}">
                <a16:creationId xmlns:a16="http://schemas.microsoft.com/office/drawing/2014/main" id="{4B646E25-CAFF-C99C-4AE6-393783AEDAA3}"/>
              </a:ext>
            </a:extLst>
          </p:cNvPr>
          <p:cNvGrpSpPr/>
          <p:nvPr/>
        </p:nvGrpSpPr>
        <p:grpSpPr>
          <a:xfrm>
            <a:off x="6946985" y="5017484"/>
            <a:ext cx="1892160" cy="287280"/>
            <a:chOff x="6946985" y="5017484"/>
            <a:chExt cx="189216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153" name="Tinta 4152">
                  <a:extLst>
                    <a:ext uri="{FF2B5EF4-FFF2-40B4-BE49-F238E27FC236}">
                      <a16:creationId xmlns:a16="http://schemas.microsoft.com/office/drawing/2014/main" id="{E6D77ABC-4E45-D14A-BABC-44F3230FA56F}"/>
                    </a:ext>
                  </a:extLst>
                </p14:cNvPr>
                <p14:cNvContentPartPr/>
                <p14:nvPr/>
              </p14:nvContentPartPr>
              <p14:xfrm>
                <a:off x="6946985" y="5086244"/>
                <a:ext cx="122760" cy="21960"/>
              </p14:xfrm>
            </p:contentPart>
          </mc:Choice>
          <mc:Fallback xmlns="">
            <p:pic>
              <p:nvPicPr>
                <p:cNvPr id="4153" name="Tinta 4152">
                  <a:extLst>
                    <a:ext uri="{FF2B5EF4-FFF2-40B4-BE49-F238E27FC236}">
                      <a16:creationId xmlns:a16="http://schemas.microsoft.com/office/drawing/2014/main" id="{E6D77ABC-4E45-D14A-BABC-44F3230FA56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942665" y="5081924"/>
                  <a:ext cx="1314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154" name="Tinta 4153">
                  <a:extLst>
                    <a:ext uri="{FF2B5EF4-FFF2-40B4-BE49-F238E27FC236}">
                      <a16:creationId xmlns:a16="http://schemas.microsoft.com/office/drawing/2014/main" id="{7506BAA5-CDEB-B244-A373-F20E43D37204}"/>
                    </a:ext>
                  </a:extLst>
                </p14:cNvPr>
                <p14:cNvContentPartPr/>
                <p14:nvPr/>
              </p14:nvContentPartPr>
              <p14:xfrm>
                <a:off x="7013585" y="5017484"/>
                <a:ext cx="12960" cy="167400"/>
              </p14:xfrm>
            </p:contentPart>
          </mc:Choice>
          <mc:Fallback xmlns="">
            <p:pic>
              <p:nvPicPr>
                <p:cNvPr id="4154" name="Tinta 4153">
                  <a:extLst>
                    <a:ext uri="{FF2B5EF4-FFF2-40B4-BE49-F238E27FC236}">
                      <a16:creationId xmlns:a16="http://schemas.microsoft.com/office/drawing/2014/main" id="{7506BAA5-CDEB-B244-A373-F20E43D3720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009265" y="5013164"/>
                  <a:ext cx="216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155" name="Tinta 4154">
                  <a:extLst>
                    <a:ext uri="{FF2B5EF4-FFF2-40B4-BE49-F238E27FC236}">
                      <a16:creationId xmlns:a16="http://schemas.microsoft.com/office/drawing/2014/main" id="{A85CE859-CA8B-6A90-C595-1A0F4BBA8B8A}"/>
                    </a:ext>
                  </a:extLst>
                </p14:cNvPr>
                <p14:cNvContentPartPr/>
                <p14:nvPr/>
              </p14:nvContentPartPr>
              <p14:xfrm>
                <a:off x="6981185" y="5234924"/>
                <a:ext cx="123480" cy="42840"/>
              </p14:xfrm>
            </p:contentPart>
          </mc:Choice>
          <mc:Fallback xmlns="">
            <p:pic>
              <p:nvPicPr>
                <p:cNvPr id="4155" name="Tinta 4154">
                  <a:extLst>
                    <a:ext uri="{FF2B5EF4-FFF2-40B4-BE49-F238E27FC236}">
                      <a16:creationId xmlns:a16="http://schemas.microsoft.com/office/drawing/2014/main" id="{A85CE859-CA8B-6A90-C595-1A0F4BBA8B8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976865" y="5230604"/>
                  <a:ext cx="1321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156" name="Tinta 4155">
                  <a:extLst>
                    <a:ext uri="{FF2B5EF4-FFF2-40B4-BE49-F238E27FC236}">
                      <a16:creationId xmlns:a16="http://schemas.microsoft.com/office/drawing/2014/main" id="{9A618D04-72B3-938A-2D88-B11A0E64245D}"/>
                    </a:ext>
                  </a:extLst>
                </p14:cNvPr>
                <p14:cNvContentPartPr/>
                <p14:nvPr/>
              </p14:nvContentPartPr>
              <p14:xfrm>
                <a:off x="7158665" y="5084084"/>
                <a:ext cx="122760" cy="220680"/>
              </p14:xfrm>
            </p:contentPart>
          </mc:Choice>
          <mc:Fallback xmlns="">
            <p:pic>
              <p:nvPicPr>
                <p:cNvPr id="4156" name="Tinta 4155">
                  <a:extLst>
                    <a:ext uri="{FF2B5EF4-FFF2-40B4-BE49-F238E27FC236}">
                      <a16:creationId xmlns:a16="http://schemas.microsoft.com/office/drawing/2014/main" id="{9A618D04-72B3-938A-2D88-B11A0E64245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154345" y="5079764"/>
                  <a:ext cx="1314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157" name="Tinta 4156">
                  <a:extLst>
                    <a:ext uri="{FF2B5EF4-FFF2-40B4-BE49-F238E27FC236}">
                      <a16:creationId xmlns:a16="http://schemas.microsoft.com/office/drawing/2014/main" id="{639C9127-764A-14DB-11F6-92D1D1DC530D}"/>
                    </a:ext>
                  </a:extLst>
                </p14:cNvPr>
                <p14:cNvContentPartPr/>
                <p14:nvPr/>
              </p14:nvContentPartPr>
              <p14:xfrm>
                <a:off x="7318865" y="5100644"/>
                <a:ext cx="74520" cy="143640"/>
              </p14:xfrm>
            </p:contentPart>
          </mc:Choice>
          <mc:Fallback xmlns="">
            <p:pic>
              <p:nvPicPr>
                <p:cNvPr id="4157" name="Tinta 4156">
                  <a:extLst>
                    <a:ext uri="{FF2B5EF4-FFF2-40B4-BE49-F238E27FC236}">
                      <a16:creationId xmlns:a16="http://schemas.microsoft.com/office/drawing/2014/main" id="{639C9127-764A-14DB-11F6-92D1D1DC530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314545" y="5096324"/>
                  <a:ext cx="83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158" name="Tinta 4157">
                  <a:extLst>
                    <a:ext uri="{FF2B5EF4-FFF2-40B4-BE49-F238E27FC236}">
                      <a16:creationId xmlns:a16="http://schemas.microsoft.com/office/drawing/2014/main" id="{DFACFAB0-FE87-A0AB-0D5C-32D4883528E5}"/>
                    </a:ext>
                  </a:extLst>
                </p14:cNvPr>
                <p14:cNvContentPartPr/>
                <p14:nvPr/>
              </p14:nvContentPartPr>
              <p14:xfrm>
                <a:off x="7312025" y="5099204"/>
                <a:ext cx="106560" cy="8280"/>
              </p14:xfrm>
            </p:contentPart>
          </mc:Choice>
          <mc:Fallback xmlns="">
            <p:pic>
              <p:nvPicPr>
                <p:cNvPr id="4158" name="Tinta 4157">
                  <a:extLst>
                    <a:ext uri="{FF2B5EF4-FFF2-40B4-BE49-F238E27FC236}">
                      <a16:creationId xmlns:a16="http://schemas.microsoft.com/office/drawing/2014/main" id="{DFACFAB0-FE87-A0AB-0D5C-32D4883528E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307705" y="5094884"/>
                  <a:ext cx="1152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160" name="Tinta 4159">
                  <a:extLst>
                    <a:ext uri="{FF2B5EF4-FFF2-40B4-BE49-F238E27FC236}">
                      <a16:creationId xmlns:a16="http://schemas.microsoft.com/office/drawing/2014/main" id="{B9F7E316-3E99-D7EE-ECBA-F22806254211}"/>
                    </a:ext>
                  </a:extLst>
                </p14:cNvPr>
                <p14:cNvContentPartPr/>
                <p14:nvPr/>
              </p14:nvContentPartPr>
              <p14:xfrm>
                <a:off x="7488425" y="5119364"/>
                <a:ext cx="313920" cy="147600"/>
              </p14:xfrm>
            </p:contentPart>
          </mc:Choice>
          <mc:Fallback xmlns="">
            <p:pic>
              <p:nvPicPr>
                <p:cNvPr id="4160" name="Tinta 4159">
                  <a:extLst>
                    <a:ext uri="{FF2B5EF4-FFF2-40B4-BE49-F238E27FC236}">
                      <a16:creationId xmlns:a16="http://schemas.microsoft.com/office/drawing/2014/main" id="{B9F7E316-3E99-D7EE-ECBA-F2280625421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484105" y="5115044"/>
                  <a:ext cx="322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161" name="Tinta 4160">
                  <a:extLst>
                    <a:ext uri="{FF2B5EF4-FFF2-40B4-BE49-F238E27FC236}">
                      <a16:creationId xmlns:a16="http://schemas.microsoft.com/office/drawing/2014/main" id="{F1F9F9F1-8952-1A71-EA5D-9AF6883F5581}"/>
                    </a:ext>
                  </a:extLst>
                </p14:cNvPr>
                <p14:cNvContentPartPr/>
                <p14:nvPr/>
              </p14:nvContentPartPr>
              <p14:xfrm>
                <a:off x="7723505" y="5170124"/>
                <a:ext cx="110160" cy="40320"/>
              </p14:xfrm>
            </p:contentPart>
          </mc:Choice>
          <mc:Fallback xmlns="">
            <p:pic>
              <p:nvPicPr>
                <p:cNvPr id="4161" name="Tinta 4160">
                  <a:extLst>
                    <a:ext uri="{FF2B5EF4-FFF2-40B4-BE49-F238E27FC236}">
                      <a16:creationId xmlns:a16="http://schemas.microsoft.com/office/drawing/2014/main" id="{F1F9F9F1-8952-1A71-EA5D-9AF6883F558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719185" y="5165804"/>
                  <a:ext cx="1188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162" name="Tinta 4161">
                  <a:extLst>
                    <a:ext uri="{FF2B5EF4-FFF2-40B4-BE49-F238E27FC236}">
                      <a16:creationId xmlns:a16="http://schemas.microsoft.com/office/drawing/2014/main" id="{754F3896-CA56-EFF1-2154-0359F340B709}"/>
                    </a:ext>
                  </a:extLst>
                </p14:cNvPr>
                <p14:cNvContentPartPr/>
                <p14:nvPr/>
              </p14:nvContentPartPr>
              <p14:xfrm>
                <a:off x="7965425" y="5136644"/>
                <a:ext cx="102240" cy="96120"/>
              </p14:xfrm>
            </p:contentPart>
          </mc:Choice>
          <mc:Fallback xmlns="">
            <p:pic>
              <p:nvPicPr>
                <p:cNvPr id="4162" name="Tinta 4161">
                  <a:extLst>
                    <a:ext uri="{FF2B5EF4-FFF2-40B4-BE49-F238E27FC236}">
                      <a16:creationId xmlns:a16="http://schemas.microsoft.com/office/drawing/2014/main" id="{754F3896-CA56-EFF1-2154-0359F340B70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961105" y="5132324"/>
                  <a:ext cx="1108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163" name="Tinta 4162">
                  <a:extLst>
                    <a:ext uri="{FF2B5EF4-FFF2-40B4-BE49-F238E27FC236}">
                      <a16:creationId xmlns:a16="http://schemas.microsoft.com/office/drawing/2014/main" id="{60AE8771-3979-723D-3BB4-0A3E7689F4F6}"/>
                    </a:ext>
                  </a:extLst>
                </p14:cNvPr>
                <p14:cNvContentPartPr/>
                <p14:nvPr/>
              </p14:nvContentPartPr>
              <p14:xfrm>
                <a:off x="8155505" y="5082284"/>
                <a:ext cx="130680" cy="149760"/>
              </p14:xfrm>
            </p:contentPart>
          </mc:Choice>
          <mc:Fallback xmlns="">
            <p:pic>
              <p:nvPicPr>
                <p:cNvPr id="4163" name="Tinta 4162">
                  <a:extLst>
                    <a:ext uri="{FF2B5EF4-FFF2-40B4-BE49-F238E27FC236}">
                      <a16:creationId xmlns:a16="http://schemas.microsoft.com/office/drawing/2014/main" id="{60AE8771-3979-723D-3BB4-0A3E7689F4F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151185" y="5077964"/>
                  <a:ext cx="139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164" name="Tinta 4163">
                  <a:extLst>
                    <a:ext uri="{FF2B5EF4-FFF2-40B4-BE49-F238E27FC236}">
                      <a16:creationId xmlns:a16="http://schemas.microsoft.com/office/drawing/2014/main" id="{4B4E02E6-8B6F-2958-FED2-927FE9BF3A94}"/>
                    </a:ext>
                  </a:extLst>
                </p14:cNvPr>
                <p14:cNvContentPartPr/>
                <p14:nvPr/>
              </p14:nvContentPartPr>
              <p14:xfrm>
                <a:off x="8311025" y="5081564"/>
                <a:ext cx="76320" cy="166320"/>
              </p14:xfrm>
            </p:contentPart>
          </mc:Choice>
          <mc:Fallback xmlns="">
            <p:pic>
              <p:nvPicPr>
                <p:cNvPr id="4164" name="Tinta 4163">
                  <a:extLst>
                    <a:ext uri="{FF2B5EF4-FFF2-40B4-BE49-F238E27FC236}">
                      <a16:creationId xmlns:a16="http://schemas.microsoft.com/office/drawing/2014/main" id="{4B4E02E6-8B6F-2958-FED2-927FE9BF3A9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306705" y="5077244"/>
                  <a:ext cx="849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165" name="Tinta 4164">
                  <a:extLst>
                    <a:ext uri="{FF2B5EF4-FFF2-40B4-BE49-F238E27FC236}">
                      <a16:creationId xmlns:a16="http://schemas.microsoft.com/office/drawing/2014/main" id="{FA37074E-87C4-ED72-3CB8-9B994312DC80}"/>
                    </a:ext>
                  </a:extLst>
                </p14:cNvPr>
                <p14:cNvContentPartPr/>
                <p14:nvPr/>
              </p14:nvContentPartPr>
              <p14:xfrm>
                <a:off x="8325785" y="5073644"/>
                <a:ext cx="131760" cy="5760"/>
              </p14:xfrm>
            </p:contentPart>
          </mc:Choice>
          <mc:Fallback xmlns="">
            <p:pic>
              <p:nvPicPr>
                <p:cNvPr id="4165" name="Tinta 4164">
                  <a:extLst>
                    <a:ext uri="{FF2B5EF4-FFF2-40B4-BE49-F238E27FC236}">
                      <a16:creationId xmlns:a16="http://schemas.microsoft.com/office/drawing/2014/main" id="{FA37074E-87C4-ED72-3CB8-9B994312DC8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321465" y="5069324"/>
                  <a:ext cx="1404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166" name="Tinta 4165">
                  <a:extLst>
                    <a:ext uri="{FF2B5EF4-FFF2-40B4-BE49-F238E27FC236}">
                      <a16:creationId xmlns:a16="http://schemas.microsoft.com/office/drawing/2014/main" id="{BC739C19-6419-D333-DD15-F760B3A0A753}"/>
                    </a:ext>
                  </a:extLst>
                </p14:cNvPr>
                <p14:cNvContentPartPr/>
                <p14:nvPr/>
              </p14:nvContentPartPr>
              <p14:xfrm>
                <a:off x="8480585" y="5041604"/>
                <a:ext cx="108360" cy="172800"/>
              </p14:xfrm>
            </p:contentPart>
          </mc:Choice>
          <mc:Fallback xmlns="">
            <p:pic>
              <p:nvPicPr>
                <p:cNvPr id="4166" name="Tinta 4165">
                  <a:extLst>
                    <a:ext uri="{FF2B5EF4-FFF2-40B4-BE49-F238E27FC236}">
                      <a16:creationId xmlns:a16="http://schemas.microsoft.com/office/drawing/2014/main" id="{BC739C19-6419-D333-DD15-F760B3A0A75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476265" y="5037284"/>
                  <a:ext cx="117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167" name="Tinta 4166">
                  <a:extLst>
                    <a:ext uri="{FF2B5EF4-FFF2-40B4-BE49-F238E27FC236}">
                      <a16:creationId xmlns:a16="http://schemas.microsoft.com/office/drawing/2014/main" id="{A612D700-1C24-6BCB-A9F4-75D4EBDA380E}"/>
                    </a:ext>
                  </a:extLst>
                </p14:cNvPr>
                <p14:cNvContentPartPr/>
                <p14:nvPr/>
              </p14:nvContentPartPr>
              <p14:xfrm>
                <a:off x="8640425" y="5051324"/>
                <a:ext cx="198720" cy="158760"/>
              </p14:xfrm>
            </p:contentPart>
          </mc:Choice>
          <mc:Fallback xmlns="">
            <p:pic>
              <p:nvPicPr>
                <p:cNvPr id="4167" name="Tinta 4166">
                  <a:extLst>
                    <a:ext uri="{FF2B5EF4-FFF2-40B4-BE49-F238E27FC236}">
                      <a16:creationId xmlns:a16="http://schemas.microsoft.com/office/drawing/2014/main" id="{A612D700-1C24-6BCB-A9F4-75D4EBDA380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636105" y="5047004"/>
                  <a:ext cx="20736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7" name="Agrupar 4196">
            <a:extLst>
              <a:ext uri="{FF2B5EF4-FFF2-40B4-BE49-F238E27FC236}">
                <a16:creationId xmlns:a16="http://schemas.microsoft.com/office/drawing/2014/main" id="{5B210A1C-46BC-4666-9E15-9DAECB9BB155}"/>
              </a:ext>
            </a:extLst>
          </p:cNvPr>
          <p:cNvGrpSpPr/>
          <p:nvPr/>
        </p:nvGrpSpPr>
        <p:grpSpPr>
          <a:xfrm>
            <a:off x="5989385" y="5527964"/>
            <a:ext cx="1000080" cy="481680"/>
            <a:chOff x="5989385" y="5527964"/>
            <a:chExt cx="100008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169" name="Tinta 4168">
                  <a:extLst>
                    <a:ext uri="{FF2B5EF4-FFF2-40B4-BE49-F238E27FC236}">
                      <a16:creationId xmlns:a16="http://schemas.microsoft.com/office/drawing/2014/main" id="{1E1F4EDB-AB27-A516-516E-657B18D99B94}"/>
                    </a:ext>
                  </a:extLst>
                </p14:cNvPr>
                <p14:cNvContentPartPr/>
                <p14:nvPr/>
              </p14:nvContentPartPr>
              <p14:xfrm>
                <a:off x="5989385" y="5527964"/>
                <a:ext cx="131040" cy="414000"/>
              </p14:xfrm>
            </p:contentPart>
          </mc:Choice>
          <mc:Fallback xmlns="">
            <p:pic>
              <p:nvPicPr>
                <p:cNvPr id="4169" name="Tinta 4168">
                  <a:extLst>
                    <a:ext uri="{FF2B5EF4-FFF2-40B4-BE49-F238E27FC236}">
                      <a16:creationId xmlns:a16="http://schemas.microsoft.com/office/drawing/2014/main" id="{1E1F4EDB-AB27-A516-516E-657B18D99B9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985065" y="5523644"/>
                  <a:ext cx="1396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170" name="Tinta 4169">
                  <a:extLst>
                    <a:ext uri="{FF2B5EF4-FFF2-40B4-BE49-F238E27FC236}">
                      <a16:creationId xmlns:a16="http://schemas.microsoft.com/office/drawing/2014/main" id="{F668B5B1-3AA2-2467-8921-9729290E2D53}"/>
                    </a:ext>
                  </a:extLst>
                </p14:cNvPr>
                <p14:cNvContentPartPr/>
                <p14:nvPr/>
              </p14:nvContentPartPr>
              <p14:xfrm>
                <a:off x="6145625" y="5792564"/>
                <a:ext cx="21600" cy="191520"/>
              </p14:xfrm>
            </p:contentPart>
          </mc:Choice>
          <mc:Fallback xmlns="">
            <p:pic>
              <p:nvPicPr>
                <p:cNvPr id="4170" name="Tinta 4169">
                  <a:extLst>
                    <a:ext uri="{FF2B5EF4-FFF2-40B4-BE49-F238E27FC236}">
                      <a16:creationId xmlns:a16="http://schemas.microsoft.com/office/drawing/2014/main" id="{F668B5B1-3AA2-2467-8921-9729290E2D5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141305" y="5788244"/>
                  <a:ext cx="30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171" name="Tinta 4170">
                  <a:extLst>
                    <a:ext uri="{FF2B5EF4-FFF2-40B4-BE49-F238E27FC236}">
                      <a16:creationId xmlns:a16="http://schemas.microsoft.com/office/drawing/2014/main" id="{FB75374F-1A7E-96F1-D406-35FF9989CC20}"/>
                    </a:ext>
                  </a:extLst>
                </p14:cNvPr>
                <p14:cNvContentPartPr/>
                <p14:nvPr/>
              </p14:nvContentPartPr>
              <p14:xfrm>
                <a:off x="6171545" y="5810204"/>
                <a:ext cx="133920" cy="77760"/>
              </p14:xfrm>
            </p:contentPart>
          </mc:Choice>
          <mc:Fallback xmlns="">
            <p:pic>
              <p:nvPicPr>
                <p:cNvPr id="4171" name="Tinta 4170">
                  <a:extLst>
                    <a:ext uri="{FF2B5EF4-FFF2-40B4-BE49-F238E27FC236}">
                      <a16:creationId xmlns:a16="http://schemas.microsoft.com/office/drawing/2014/main" id="{FB75374F-1A7E-96F1-D406-35FF9989CC2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167225" y="5805884"/>
                  <a:ext cx="1425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172" name="Tinta 4171">
                  <a:extLst>
                    <a:ext uri="{FF2B5EF4-FFF2-40B4-BE49-F238E27FC236}">
                      <a16:creationId xmlns:a16="http://schemas.microsoft.com/office/drawing/2014/main" id="{4474A9F3-0088-11EC-5A54-1E8653113662}"/>
                    </a:ext>
                  </a:extLst>
                </p14:cNvPr>
                <p14:cNvContentPartPr/>
                <p14:nvPr/>
              </p14:nvContentPartPr>
              <p14:xfrm>
                <a:off x="6408785" y="5803364"/>
                <a:ext cx="89280" cy="164880"/>
              </p14:xfrm>
            </p:contentPart>
          </mc:Choice>
          <mc:Fallback xmlns="">
            <p:pic>
              <p:nvPicPr>
                <p:cNvPr id="4172" name="Tinta 4171">
                  <a:extLst>
                    <a:ext uri="{FF2B5EF4-FFF2-40B4-BE49-F238E27FC236}">
                      <a16:creationId xmlns:a16="http://schemas.microsoft.com/office/drawing/2014/main" id="{4474A9F3-0088-11EC-5A54-1E865311366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404465" y="5799044"/>
                  <a:ext cx="97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173" name="Tinta 4172">
                  <a:extLst>
                    <a:ext uri="{FF2B5EF4-FFF2-40B4-BE49-F238E27FC236}">
                      <a16:creationId xmlns:a16="http://schemas.microsoft.com/office/drawing/2014/main" id="{A092F73C-BFE2-5B52-19F3-A15BA32E7FA0}"/>
                    </a:ext>
                  </a:extLst>
                </p14:cNvPr>
                <p14:cNvContentPartPr/>
                <p14:nvPr/>
              </p14:nvContentPartPr>
              <p14:xfrm>
                <a:off x="6604625" y="5815964"/>
                <a:ext cx="70200" cy="181080"/>
              </p14:xfrm>
            </p:contentPart>
          </mc:Choice>
          <mc:Fallback xmlns="">
            <p:pic>
              <p:nvPicPr>
                <p:cNvPr id="4173" name="Tinta 4172">
                  <a:extLst>
                    <a:ext uri="{FF2B5EF4-FFF2-40B4-BE49-F238E27FC236}">
                      <a16:creationId xmlns:a16="http://schemas.microsoft.com/office/drawing/2014/main" id="{A092F73C-BFE2-5B52-19F3-A15BA32E7FA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600305" y="5811644"/>
                  <a:ext cx="78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174" name="Tinta 4173">
                  <a:extLst>
                    <a:ext uri="{FF2B5EF4-FFF2-40B4-BE49-F238E27FC236}">
                      <a16:creationId xmlns:a16="http://schemas.microsoft.com/office/drawing/2014/main" id="{E183D0F5-3C71-5298-A857-EC9FC280E671}"/>
                    </a:ext>
                  </a:extLst>
                </p14:cNvPr>
                <p14:cNvContentPartPr/>
                <p14:nvPr/>
              </p14:nvContentPartPr>
              <p14:xfrm>
                <a:off x="6660425" y="5919644"/>
                <a:ext cx="105120" cy="90000"/>
              </p14:xfrm>
            </p:contentPart>
          </mc:Choice>
          <mc:Fallback xmlns="">
            <p:pic>
              <p:nvPicPr>
                <p:cNvPr id="4174" name="Tinta 4173">
                  <a:extLst>
                    <a:ext uri="{FF2B5EF4-FFF2-40B4-BE49-F238E27FC236}">
                      <a16:creationId xmlns:a16="http://schemas.microsoft.com/office/drawing/2014/main" id="{E183D0F5-3C71-5298-A857-EC9FC280E67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656105" y="5915324"/>
                  <a:ext cx="113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175" name="Tinta 4174">
                  <a:extLst>
                    <a:ext uri="{FF2B5EF4-FFF2-40B4-BE49-F238E27FC236}">
                      <a16:creationId xmlns:a16="http://schemas.microsoft.com/office/drawing/2014/main" id="{4D54BE87-C30F-8F6E-DF4B-1F12400DFDD8}"/>
                    </a:ext>
                  </a:extLst>
                </p14:cNvPr>
                <p14:cNvContentPartPr/>
                <p14:nvPr/>
              </p14:nvContentPartPr>
              <p14:xfrm>
                <a:off x="6909545" y="5795084"/>
                <a:ext cx="79920" cy="136800"/>
              </p14:xfrm>
            </p:contentPart>
          </mc:Choice>
          <mc:Fallback xmlns="">
            <p:pic>
              <p:nvPicPr>
                <p:cNvPr id="4175" name="Tinta 4174">
                  <a:extLst>
                    <a:ext uri="{FF2B5EF4-FFF2-40B4-BE49-F238E27FC236}">
                      <a16:creationId xmlns:a16="http://schemas.microsoft.com/office/drawing/2014/main" id="{4D54BE87-C30F-8F6E-DF4B-1F12400DFDD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905225" y="5790764"/>
                  <a:ext cx="8856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6" name="Agrupar 4195">
            <a:extLst>
              <a:ext uri="{FF2B5EF4-FFF2-40B4-BE49-F238E27FC236}">
                <a16:creationId xmlns:a16="http://schemas.microsoft.com/office/drawing/2014/main" id="{68D03E09-F5AF-B90D-0891-9CBB4BB6CCE2}"/>
              </a:ext>
            </a:extLst>
          </p:cNvPr>
          <p:cNvGrpSpPr/>
          <p:nvPr/>
        </p:nvGrpSpPr>
        <p:grpSpPr>
          <a:xfrm>
            <a:off x="7290065" y="5635244"/>
            <a:ext cx="1096200" cy="336600"/>
            <a:chOff x="7290065" y="5635244"/>
            <a:chExt cx="109620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176" name="Tinta 4175">
                  <a:extLst>
                    <a:ext uri="{FF2B5EF4-FFF2-40B4-BE49-F238E27FC236}">
                      <a16:creationId xmlns:a16="http://schemas.microsoft.com/office/drawing/2014/main" id="{5E9C9C89-D0A4-2AC8-4B1E-EA486883A3C2}"/>
                    </a:ext>
                  </a:extLst>
                </p14:cNvPr>
                <p14:cNvContentPartPr/>
                <p14:nvPr/>
              </p14:nvContentPartPr>
              <p14:xfrm>
                <a:off x="7290065" y="5732804"/>
                <a:ext cx="120600" cy="6840"/>
              </p14:xfrm>
            </p:contentPart>
          </mc:Choice>
          <mc:Fallback xmlns="">
            <p:pic>
              <p:nvPicPr>
                <p:cNvPr id="4176" name="Tinta 4175">
                  <a:extLst>
                    <a:ext uri="{FF2B5EF4-FFF2-40B4-BE49-F238E27FC236}">
                      <a16:creationId xmlns:a16="http://schemas.microsoft.com/office/drawing/2014/main" id="{5E9C9C89-D0A4-2AC8-4B1E-EA486883A3C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285745" y="5728484"/>
                  <a:ext cx="1292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177" name="Tinta 4176">
                  <a:extLst>
                    <a:ext uri="{FF2B5EF4-FFF2-40B4-BE49-F238E27FC236}">
                      <a16:creationId xmlns:a16="http://schemas.microsoft.com/office/drawing/2014/main" id="{1F7E7990-0CDF-3FE0-A7A6-9E3A87518740}"/>
                    </a:ext>
                  </a:extLst>
                </p14:cNvPr>
                <p14:cNvContentPartPr/>
                <p14:nvPr/>
              </p14:nvContentPartPr>
              <p14:xfrm>
                <a:off x="7324625" y="5692844"/>
                <a:ext cx="111600" cy="204120"/>
              </p14:xfrm>
            </p:contentPart>
          </mc:Choice>
          <mc:Fallback xmlns="">
            <p:pic>
              <p:nvPicPr>
                <p:cNvPr id="4177" name="Tinta 4176">
                  <a:extLst>
                    <a:ext uri="{FF2B5EF4-FFF2-40B4-BE49-F238E27FC236}">
                      <a16:creationId xmlns:a16="http://schemas.microsoft.com/office/drawing/2014/main" id="{1F7E7990-0CDF-3FE0-A7A6-9E3A8751874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320305" y="5688524"/>
                  <a:ext cx="1202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178" name="Tinta 4177">
                  <a:extLst>
                    <a:ext uri="{FF2B5EF4-FFF2-40B4-BE49-F238E27FC236}">
                      <a16:creationId xmlns:a16="http://schemas.microsoft.com/office/drawing/2014/main" id="{4AE54796-F586-3BC2-F863-1335F29769E9}"/>
                    </a:ext>
                  </a:extLst>
                </p14:cNvPr>
                <p14:cNvContentPartPr/>
                <p14:nvPr/>
              </p14:nvContentPartPr>
              <p14:xfrm>
                <a:off x="7530545" y="5736404"/>
                <a:ext cx="101520" cy="145800"/>
              </p14:xfrm>
            </p:contentPart>
          </mc:Choice>
          <mc:Fallback xmlns="">
            <p:pic>
              <p:nvPicPr>
                <p:cNvPr id="4178" name="Tinta 4177">
                  <a:extLst>
                    <a:ext uri="{FF2B5EF4-FFF2-40B4-BE49-F238E27FC236}">
                      <a16:creationId xmlns:a16="http://schemas.microsoft.com/office/drawing/2014/main" id="{4AE54796-F586-3BC2-F863-1335F29769E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526225" y="5732084"/>
                  <a:ext cx="110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179" name="Tinta 4178">
                  <a:extLst>
                    <a:ext uri="{FF2B5EF4-FFF2-40B4-BE49-F238E27FC236}">
                      <a16:creationId xmlns:a16="http://schemas.microsoft.com/office/drawing/2014/main" id="{D5CE79F4-CFFA-1388-524F-5FB1E477FA4C}"/>
                    </a:ext>
                  </a:extLst>
                </p14:cNvPr>
                <p14:cNvContentPartPr/>
                <p14:nvPr/>
              </p14:nvContentPartPr>
              <p14:xfrm>
                <a:off x="7670225" y="5855564"/>
                <a:ext cx="15120" cy="116280"/>
              </p14:xfrm>
            </p:contentPart>
          </mc:Choice>
          <mc:Fallback xmlns="">
            <p:pic>
              <p:nvPicPr>
                <p:cNvPr id="4179" name="Tinta 4178">
                  <a:extLst>
                    <a:ext uri="{FF2B5EF4-FFF2-40B4-BE49-F238E27FC236}">
                      <a16:creationId xmlns:a16="http://schemas.microsoft.com/office/drawing/2014/main" id="{D5CE79F4-CFFA-1388-524F-5FB1E477FA4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665905" y="5851244"/>
                  <a:ext cx="23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180" name="Tinta 4179">
                  <a:extLst>
                    <a:ext uri="{FF2B5EF4-FFF2-40B4-BE49-F238E27FC236}">
                      <a16:creationId xmlns:a16="http://schemas.microsoft.com/office/drawing/2014/main" id="{8A481E0E-F46C-6555-40B6-27D67C485CE6}"/>
                    </a:ext>
                  </a:extLst>
                </p14:cNvPr>
                <p14:cNvContentPartPr/>
                <p14:nvPr/>
              </p14:nvContentPartPr>
              <p14:xfrm>
                <a:off x="7770665" y="5718044"/>
                <a:ext cx="116280" cy="162720"/>
              </p14:xfrm>
            </p:contentPart>
          </mc:Choice>
          <mc:Fallback xmlns="">
            <p:pic>
              <p:nvPicPr>
                <p:cNvPr id="4180" name="Tinta 4179">
                  <a:extLst>
                    <a:ext uri="{FF2B5EF4-FFF2-40B4-BE49-F238E27FC236}">
                      <a16:creationId xmlns:a16="http://schemas.microsoft.com/office/drawing/2014/main" id="{8A481E0E-F46C-6555-40B6-27D67C485CE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766345" y="5713724"/>
                  <a:ext cx="124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181" name="Tinta 4180">
                  <a:extLst>
                    <a:ext uri="{FF2B5EF4-FFF2-40B4-BE49-F238E27FC236}">
                      <a16:creationId xmlns:a16="http://schemas.microsoft.com/office/drawing/2014/main" id="{EA7E4FED-DA32-9F0B-AF2D-A45A06F27418}"/>
                    </a:ext>
                  </a:extLst>
                </p14:cNvPr>
                <p14:cNvContentPartPr/>
                <p14:nvPr/>
              </p14:nvContentPartPr>
              <p14:xfrm>
                <a:off x="7926185" y="5726684"/>
                <a:ext cx="100800" cy="144000"/>
              </p14:xfrm>
            </p:contentPart>
          </mc:Choice>
          <mc:Fallback xmlns="">
            <p:pic>
              <p:nvPicPr>
                <p:cNvPr id="4181" name="Tinta 4180">
                  <a:extLst>
                    <a:ext uri="{FF2B5EF4-FFF2-40B4-BE49-F238E27FC236}">
                      <a16:creationId xmlns:a16="http://schemas.microsoft.com/office/drawing/2014/main" id="{EA7E4FED-DA32-9F0B-AF2D-A45A06F2741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921865" y="5722364"/>
                  <a:ext cx="109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182" name="Tinta 4181">
                  <a:extLst>
                    <a:ext uri="{FF2B5EF4-FFF2-40B4-BE49-F238E27FC236}">
                      <a16:creationId xmlns:a16="http://schemas.microsoft.com/office/drawing/2014/main" id="{B9D01DD9-B7C3-273D-A674-09920DA500FB}"/>
                    </a:ext>
                  </a:extLst>
                </p14:cNvPr>
                <p14:cNvContentPartPr/>
                <p14:nvPr/>
              </p14:nvContentPartPr>
              <p14:xfrm>
                <a:off x="8052185" y="5703284"/>
                <a:ext cx="73440" cy="186480"/>
              </p14:xfrm>
            </p:contentPart>
          </mc:Choice>
          <mc:Fallback xmlns="">
            <p:pic>
              <p:nvPicPr>
                <p:cNvPr id="4182" name="Tinta 4181">
                  <a:extLst>
                    <a:ext uri="{FF2B5EF4-FFF2-40B4-BE49-F238E27FC236}">
                      <a16:creationId xmlns:a16="http://schemas.microsoft.com/office/drawing/2014/main" id="{B9D01DD9-B7C3-273D-A674-09920DA500F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047865" y="5698964"/>
                  <a:ext cx="82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183" name="Tinta 4182">
                  <a:extLst>
                    <a:ext uri="{FF2B5EF4-FFF2-40B4-BE49-F238E27FC236}">
                      <a16:creationId xmlns:a16="http://schemas.microsoft.com/office/drawing/2014/main" id="{5C6F08C9-DAF7-9D4D-29CD-3C4582EAFE13}"/>
                    </a:ext>
                  </a:extLst>
                </p14:cNvPr>
                <p14:cNvContentPartPr/>
                <p14:nvPr/>
              </p14:nvContentPartPr>
              <p14:xfrm>
                <a:off x="8048585" y="5695004"/>
                <a:ext cx="80640" cy="1800"/>
              </p14:xfrm>
            </p:contentPart>
          </mc:Choice>
          <mc:Fallback xmlns="">
            <p:pic>
              <p:nvPicPr>
                <p:cNvPr id="4183" name="Tinta 4182">
                  <a:extLst>
                    <a:ext uri="{FF2B5EF4-FFF2-40B4-BE49-F238E27FC236}">
                      <a16:creationId xmlns:a16="http://schemas.microsoft.com/office/drawing/2014/main" id="{5C6F08C9-DAF7-9D4D-29CD-3C4582EAFE1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044265" y="5690684"/>
                  <a:ext cx="8928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184" name="Tinta 4183">
                  <a:extLst>
                    <a:ext uri="{FF2B5EF4-FFF2-40B4-BE49-F238E27FC236}">
                      <a16:creationId xmlns:a16="http://schemas.microsoft.com/office/drawing/2014/main" id="{1C90F22B-AF00-FECB-CBE3-FCBE388876FF}"/>
                    </a:ext>
                  </a:extLst>
                </p14:cNvPr>
                <p14:cNvContentPartPr/>
                <p14:nvPr/>
              </p14:nvContentPartPr>
              <p14:xfrm>
                <a:off x="8208425" y="5635244"/>
                <a:ext cx="177840" cy="256680"/>
              </p14:xfrm>
            </p:contentPart>
          </mc:Choice>
          <mc:Fallback xmlns="">
            <p:pic>
              <p:nvPicPr>
                <p:cNvPr id="4184" name="Tinta 4183">
                  <a:extLst>
                    <a:ext uri="{FF2B5EF4-FFF2-40B4-BE49-F238E27FC236}">
                      <a16:creationId xmlns:a16="http://schemas.microsoft.com/office/drawing/2014/main" id="{1C90F22B-AF00-FECB-CBE3-FCBE388876F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204105" y="5630924"/>
                  <a:ext cx="18648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09" name="Agrupar 4208">
            <a:extLst>
              <a:ext uri="{FF2B5EF4-FFF2-40B4-BE49-F238E27FC236}">
                <a16:creationId xmlns:a16="http://schemas.microsoft.com/office/drawing/2014/main" id="{ABE344DD-7467-7D68-BC05-67DAED32DD4E}"/>
              </a:ext>
            </a:extLst>
          </p:cNvPr>
          <p:cNvGrpSpPr/>
          <p:nvPr/>
        </p:nvGrpSpPr>
        <p:grpSpPr>
          <a:xfrm>
            <a:off x="5994425" y="6305564"/>
            <a:ext cx="705240" cy="473040"/>
            <a:chOff x="5994425" y="6305564"/>
            <a:chExt cx="70524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198" name="Tinta 4197">
                  <a:extLst>
                    <a:ext uri="{FF2B5EF4-FFF2-40B4-BE49-F238E27FC236}">
                      <a16:creationId xmlns:a16="http://schemas.microsoft.com/office/drawing/2014/main" id="{C69506AE-B7B0-351B-88FF-2E62CE325D79}"/>
                    </a:ext>
                  </a:extLst>
                </p14:cNvPr>
                <p14:cNvContentPartPr/>
                <p14:nvPr/>
              </p14:nvContentPartPr>
              <p14:xfrm>
                <a:off x="5994425" y="6305564"/>
                <a:ext cx="126720" cy="331200"/>
              </p14:xfrm>
            </p:contentPart>
          </mc:Choice>
          <mc:Fallback xmlns="">
            <p:pic>
              <p:nvPicPr>
                <p:cNvPr id="4198" name="Tinta 4197">
                  <a:extLst>
                    <a:ext uri="{FF2B5EF4-FFF2-40B4-BE49-F238E27FC236}">
                      <a16:creationId xmlns:a16="http://schemas.microsoft.com/office/drawing/2014/main" id="{C69506AE-B7B0-351B-88FF-2E62CE325D7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990105" y="6301244"/>
                  <a:ext cx="1353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4199" name="Tinta 4198">
                  <a:extLst>
                    <a:ext uri="{FF2B5EF4-FFF2-40B4-BE49-F238E27FC236}">
                      <a16:creationId xmlns:a16="http://schemas.microsoft.com/office/drawing/2014/main" id="{BADF2DE5-292D-47A4-6F63-C70E941C9988}"/>
                    </a:ext>
                  </a:extLst>
                </p14:cNvPr>
                <p14:cNvContentPartPr/>
                <p14:nvPr/>
              </p14:nvContentPartPr>
              <p14:xfrm>
                <a:off x="6169385" y="6569084"/>
                <a:ext cx="79560" cy="187920"/>
              </p14:xfrm>
            </p:contentPart>
          </mc:Choice>
          <mc:Fallback xmlns="">
            <p:pic>
              <p:nvPicPr>
                <p:cNvPr id="4199" name="Tinta 4198">
                  <a:extLst>
                    <a:ext uri="{FF2B5EF4-FFF2-40B4-BE49-F238E27FC236}">
                      <a16:creationId xmlns:a16="http://schemas.microsoft.com/office/drawing/2014/main" id="{BADF2DE5-292D-47A4-6F63-C70E941C998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165065" y="6564764"/>
                  <a:ext cx="88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4200" name="Tinta 4199">
                  <a:extLst>
                    <a:ext uri="{FF2B5EF4-FFF2-40B4-BE49-F238E27FC236}">
                      <a16:creationId xmlns:a16="http://schemas.microsoft.com/office/drawing/2014/main" id="{B82288CA-6FA1-E0F8-08FB-E5C07BBBF57D}"/>
                    </a:ext>
                  </a:extLst>
                </p14:cNvPr>
                <p14:cNvContentPartPr/>
                <p14:nvPr/>
              </p14:nvContentPartPr>
              <p14:xfrm>
                <a:off x="6333185" y="6566924"/>
                <a:ext cx="108000" cy="211680"/>
              </p14:xfrm>
            </p:contentPart>
          </mc:Choice>
          <mc:Fallback xmlns="">
            <p:pic>
              <p:nvPicPr>
                <p:cNvPr id="4200" name="Tinta 4199">
                  <a:extLst>
                    <a:ext uri="{FF2B5EF4-FFF2-40B4-BE49-F238E27FC236}">
                      <a16:creationId xmlns:a16="http://schemas.microsoft.com/office/drawing/2014/main" id="{B82288CA-6FA1-E0F8-08FB-E5C07BBBF57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328865" y="6562604"/>
                  <a:ext cx="116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201" name="Tinta 4200">
                  <a:extLst>
                    <a:ext uri="{FF2B5EF4-FFF2-40B4-BE49-F238E27FC236}">
                      <a16:creationId xmlns:a16="http://schemas.microsoft.com/office/drawing/2014/main" id="{AD202200-7C5F-1082-DDE2-9D5442FA0E0B}"/>
                    </a:ext>
                  </a:extLst>
                </p14:cNvPr>
                <p14:cNvContentPartPr/>
                <p14:nvPr/>
              </p14:nvContentPartPr>
              <p14:xfrm>
                <a:off x="6597065" y="6519044"/>
                <a:ext cx="60120" cy="15480"/>
              </p14:xfrm>
            </p:contentPart>
          </mc:Choice>
          <mc:Fallback xmlns="">
            <p:pic>
              <p:nvPicPr>
                <p:cNvPr id="4201" name="Tinta 4200">
                  <a:extLst>
                    <a:ext uri="{FF2B5EF4-FFF2-40B4-BE49-F238E27FC236}">
                      <a16:creationId xmlns:a16="http://schemas.microsoft.com/office/drawing/2014/main" id="{AD202200-7C5F-1082-DDE2-9D5442FA0E0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592745" y="6514724"/>
                  <a:ext cx="68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202" name="Tinta 4201">
                  <a:extLst>
                    <a:ext uri="{FF2B5EF4-FFF2-40B4-BE49-F238E27FC236}">
                      <a16:creationId xmlns:a16="http://schemas.microsoft.com/office/drawing/2014/main" id="{851E3F97-D6D0-363A-306A-0C78ED4BE0CD}"/>
                    </a:ext>
                  </a:extLst>
                </p14:cNvPr>
                <p14:cNvContentPartPr/>
                <p14:nvPr/>
              </p14:nvContentPartPr>
              <p14:xfrm>
                <a:off x="6585185" y="6610844"/>
                <a:ext cx="114480" cy="30600"/>
              </p14:xfrm>
            </p:contentPart>
          </mc:Choice>
          <mc:Fallback xmlns="">
            <p:pic>
              <p:nvPicPr>
                <p:cNvPr id="4202" name="Tinta 4201">
                  <a:extLst>
                    <a:ext uri="{FF2B5EF4-FFF2-40B4-BE49-F238E27FC236}">
                      <a16:creationId xmlns:a16="http://schemas.microsoft.com/office/drawing/2014/main" id="{851E3F97-D6D0-363A-306A-0C78ED4BE0C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580865" y="6606524"/>
                  <a:ext cx="1231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19" name="Agrupar 4218">
            <a:extLst>
              <a:ext uri="{FF2B5EF4-FFF2-40B4-BE49-F238E27FC236}">
                <a16:creationId xmlns:a16="http://schemas.microsoft.com/office/drawing/2014/main" id="{B25814B6-0D3B-B21B-00AC-FA4715F15330}"/>
              </a:ext>
            </a:extLst>
          </p:cNvPr>
          <p:cNvGrpSpPr/>
          <p:nvPr/>
        </p:nvGrpSpPr>
        <p:grpSpPr>
          <a:xfrm>
            <a:off x="6872465" y="6074804"/>
            <a:ext cx="2133720" cy="649800"/>
            <a:chOff x="6872465" y="6074804"/>
            <a:chExt cx="2133720" cy="64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185" name="Tinta 4184">
                  <a:extLst>
                    <a:ext uri="{FF2B5EF4-FFF2-40B4-BE49-F238E27FC236}">
                      <a16:creationId xmlns:a16="http://schemas.microsoft.com/office/drawing/2014/main" id="{0439717F-EA2F-F586-A87C-C58BCAA384B7}"/>
                    </a:ext>
                  </a:extLst>
                </p14:cNvPr>
                <p14:cNvContentPartPr/>
                <p14:nvPr/>
              </p14:nvContentPartPr>
              <p14:xfrm>
                <a:off x="7042025" y="6179204"/>
                <a:ext cx="307800" cy="180360"/>
              </p14:xfrm>
            </p:contentPart>
          </mc:Choice>
          <mc:Fallback xmlns="">
            <p:pic>
              <p:nvPicPr>
                <p:cNvPr id="4185" name="Tinta 4184">
                  <a:extLst>
                    <a:ext uri="{FF2B5EF4-FFF2-40B4-BE49-F238E27FC236}">
                      <a16:creationId xmlns:a16="http://schemas.microsoft.com/office/drawing/2014/main" id="{0439717F-EA2F-F586-A87C-C58BCAA384B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037705" y="6174884"/>
                  <a:ext cx="316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186" name="Tinta 4185">
                  <a:extLst>
                    <a:ext uri="{FF2B5EF4-FFF2-40B4-BE49-F238E27FC236}">
                      <a16:creationId xmlns:a16="http://schemas.microsoft.com/office/drawing/2014/main" id="{3DFEC215-5E68-277D-BDF2-A909C1B4B297}"/>
                    </a:ext>
                  </a:extLst>
                </p14:cNvPr>
                <p14:cNvContentPartPr/>
                <p14:nvPr/>
              </p14:nvContentPartPr>
              <p14:xfrm>
                <a:off x="7485905" y="6220244"/>
                <a:ext cx="102240" cy="9360"/>
              </p14:xfrm>
            </p:contentPart>
          </mc:Choice>
          <mc:Fallback xmlns="">
            <p:pic>
              <p:nvPicPr>
                <p:cNvPr id="4186" name="Tinta 4185">
                  <a:extLst>
                    <a:ext uri="{FF2B5EF4-FFF2-40B4-BE49-F238E27FC236}">
                      <a16:creationId xmlns:a16="http://schemas.microsoft.com/office/drawing/2014/main" id="{3DFEC215-5E68-277D-BDF2-A909C1B4B29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481585" y="6215924"/>
                  <a:ext cx="11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187" name="Tinta 4186">
                  <a:extLst>
                    <a:ext uri="{FF2B5EF4-FFF2-40B4-BE49-F238E27FC236}">
                      <a16:creationId xmlns:a16="http://schemas.microsoft.com/office/drawing/2014/main" id="{AE16D1FC-FD6B-E769-95F1-1680B044B811}"/>
                    </a:ext>
                  </a:extLst>
                </p14:cNvPr>
                <p14:cNvContentPartPr/>
                <p14:nvPr/>
              </p14:nvContentPartPr>
              <p14:xfrm>
                <a:off x="7498505" y="6168044"/>
                <a:ext cx="104400" cy="236160"/>
              </p14:xfrm>
            </p:contentPart>
          </mc:Choice>
          <mc:Fallback xmlns="">
            <p:pic>
              <p:nvPicPr>
                <p:cNvPr id="4187" name="Tinta 4186">
                  <a:extLst>
                    <a:ext uri="{FF2B5EF4-FFF2-40B4-BE49-F238E27FC236}">
                      <a16:creationId xmlns:a16="http://schemas.microsoft.com/office/drawing/2014/main" id="{AE16D1FC-FD6B-E769-95F1-1680B044B81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494185" y="6163724"/>
                  <a:ext cx="113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188" name="Tinta 4187">
                  <a:extLst>
                    <a:ext uri="{FF2B5EF4-FFF2-40B4-BE49-F238E27FC236}">
                      <a16:creationId xmlns:a16="http://schemas.microsoft.com/office/drawing/2014/main" id="{B733B393-1536-006F-6F8F-3DD31423E4AB}"/>
                    </a:ext>
                  </a:extLst>
                </p14:cNvPr>
                <p14:cNvContentPartPr/>
                <p14:nvPr/>
              </p14:nvContentPartPr>
              <p14:xfrm>
                <a:off x="7837625" y="6144284"/>
                <a:ext cx="51840" cy="195480"/>
              </p14:xfrm>
            </p:contentPart>
          </mc:Choice>
          <mc:Fallback xmlns="">
            <p:pic>
              <p:nvPicPr>
                <p:cNvPr id="4188" name="Tinta 4187">
                  <a:extLst>
                    <a:ext uri="{FF2B5EF4-FFF2-40B4-BE49-F238E27FC236}">
                      <a16:creationId xmlns:a16="http://schemas.microsoft.com/office/drawing/2014/main" id="{B733B393-1536-006F-6F8F-3DD31423E4A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833305" y="6139964"/>
                  <a:ext cx="604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189" name="Tinta 4188">
                  <a:extLst>
                    <a:ext uri="{FF2B5EF4-FFF2-40B4-BE49-F238E27FC236}">
                      <a16:creationId xmlns:a16="http://schemas.microsoft.com/office/drawing/2014/main" id="{28180C72-8D19-9119-306D-8AE328751680}"/>
                    </a:ext>
                  </a:extLst>
                </p14:cNvPr>
                <p14:cNvContentPartPr/>
                <p14:nvPr/>
              </p14:nvContentPartPr>
              <p14:xfrm>
                <a:off x="7997825" y="6157604"/>
                <a:ext cx="138960" cy="156600"/>
              </p14:xfrm>
            </p:contentPart>
          </mc:Choice>
          <mc:Fallback xmlns="">
            <p:pic>
              <p:nvPicPr>
                <p:cNvPr id="4189" name="Tinta 4188">
                  <a:extLst>
                    <a:ext uri="{FF2B5EF4-FFF2-40B4-BE49-F238E27FC236}">
                      <a16:creationId xmlns:a16="http://schemas.microsoft.com/office/drawing/2014/main" id="{28180C72-8D19-9119-306D-8AE32875168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993505" y="6153284"/>
                  <a:ext cx="147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190" name="Tinta 4189">
                  <a:extLst>
                    <a:ext uri="{FF2B5EF4-FFF2-40B4-BE49-F238E27FC236}">
                      <a16:creationId xmlns:a16="http://schemas.microsoft.com/office/drawing/2014/main" id="{BB45557D-F532-9FA4-8B44-7E2C68D4E281}"/>
                    </a:ext>
                  </a:extLst>
                </p14:cNvPr>
                <p14:cNvContentPartPr/>
                <p14:nvPr/>
              </p14:nvContentPartPr>
              <p14:xfrm>
                <a:off x="8151185" y="6158324"/>
                <a:ext cx="133560" cy="165960"/>
              </p14:xfrm>
            </p:contentPart>
          </mc:Choice>
          <mc:Fallback xmlns="">
            <p:pic>
              <p:nvPicPr>
                <p:cNvPr id="4190" name="Tinta 4189">
                  <a:extLst>
                    <a:ext uri="{FF2B5EF4-FFF2-40B4-BE49-F238E27FC236}">
                      <a16:creationId xmlns:a16="http://schemas.microsoft.com/office/drawing/2014/main" id="{BB45557D-F532-9FA4-8B44-7E2C68D4E28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146865" y="6154004"/>
                  <a:ext cx="142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191" name="Tinta 4190">
                  <a:extLst>
                    <a:ext uri="{FF2B5EF4-FFF2-40B4-BE49-F238E27FC236}">
                      <a16:creationId xmlns:a16="http://schemas.microsoft.com/office/drawing/2014/main" id="{C9403305-1507-DD05-1675-2C461E1BB24E}"/>
                    </a:ext>
                  </a:extLst>
                </p14:cNvPr>
                <p14:cNvContentPartPr/>
                <p14:nvPr/>
              </p14:nvContentPartPr>
              <p14:xfrm>
                <a:off x="8199065" y="6125924"/>
                <a:ext cx="108720" cy="18000"/>
              </p14:xfrm>
            </p:contentPart>
          </mc:Choice>
          <mc:Fallback xmlns="">
            <p:pic>
              <p:nvPicPr>
                <p:cNvPr id="4191" name="Tinta 4190">
                  <a:extLst>
                    <a:ext uri="{FF2B5EF4-FFF2-40B4-BE49-F238E27FC236}">
                      <a16:creationId xmlns:a16="http://schemas.microsoft.com/office/drawing/2014/main" id="{C9403305-1507-DD05-1675-2C461E1BB24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194745" y="6121604"/>
                  <a:ext cx="117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192" name="Tinta 4191">
                  <a:extLst>
                    <a:ext uri="{FF2B5EF4-FFF2-40B4-BE49-F238E27FC236}">
                      <a16:creationId xmlns:a16="http://schemas.microsoft.com/office/drawing/2014/main" id="{DEC1A1E1-CE05-A7AD-22D4-5D39C6C2E6FD}"/>
                    </a:ext>
                  </a:extLst>
                </p14:cNvPr>
                <p14:cNvContentPartPr/>
                <p14:nvPr/>
              </p14:nvContentPartPr>
              <p14:xfrm>
                <a:off x="8337665" y="6220964"/>
                <a:ext cx="215640" cy="99720"/>
              </p14:xfrm>
            </p:contentPart>
          </mc:Choice>
          <mc:Fallback xmlns="">
            <p:pic>
              <p:nvPicPr>
                <p:cNvPr id="4192" name="Tinta 4191">
                  <a:extLst>
                    <a:ext uri="{FF2B5EF4-FFF2-40B4-BE49-F238E27FC236}">
                      <a16:creationId xmlns:a16="http://schemas.microsoft.com/office/drawing/2014/main" id="{DEC1A1E1-CE05-A7AD-22D4-5D39C6C2E6F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333345" y="6216644"/>
                  <a:ext cx="2242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193" name="Tinta 4192">
                  <a:extLst>
                    <a:ext uri="{FF2B5EF4-FFF2-40B4-BE49-F238E27FC236}">
                      <a16:creationId xmlns:a16="http://schemas.microsoft.com/office/drawing/2014/main" id="{708D5333-7138-E963-FF37-2499F2254CC8}"/>
                    </a:ext>
                  </a:extLst>
                </p14:cNvPr>
                <p14:cNvContentPartPr/>
                <p14:nvPr/>
              </p14:nvContentPartPr>
              <p14:xfrm>
                <a:off x="8650865" y="6074804"/>
                <a:ext cx="136080" cy="237600"/>
              </p14:xfrm>
            </p:contentPart>
          </mc:Choice>
          <mc:Fallback xmlns="">
            <p:pic>
              <p:nvPicPr>
                <p:cNvPr id="4193" name="Tinta 4192">
                  <a:extLst>
                    <a:ext uri="{FF2B5EF4-FFF2-40B4-BE49-F238E27FC236}">
                      <a16:creationId xmlns:a16="http://schemas.microsoft.com/office/drawing/2014/main" id="{708D5333-7138-E963-FF37-2499F2254CC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646545" y="6070484"/>
                  <a:ext cx="1447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203" name="Tinta 4202">
                  <a:extLst>
                    <a:ext uri="{FF2B5EF4-FFF2-40B4-BE49-F238E27FC236}">
                      <a16:creationId xmlns:a16="http://schemas.microsoft.com/office/drawing/2014/main" id="{1F9413D7-B320-71A3-28FC-04BD164A75CA}"/>
                    </a:ext>
                  </a:extLst>
                </p14:cNvPr>
                <p14:cNvContentPartPr/>
                <p14:nvPr/>
              </p14:nvContentPartPr>
              <p14:xfrm>
                <a:off x="6872465" y="6519764"/>
                <a:ext cx="122040" cy="139680"/>
              </p14:xfrm>
            </p:contentPart>
          </mc:Choice>
          <mc:Fallback xmlns="">
            <p:pic>
              <p:nvPicPr>
                <p:cNvPr id="4203" name="Tinta 4202">
                  <a:extLst>
                    <a:ext uri="{FF2B5EF4-FFF2-40B4-BE49-F238E27FC236}">
                      <a16:creationId xmlns:a16="http://schemas.microsoft.com/office/drawing/2014/main" id="{1F9413D7-B320-71A3-28FC-04BD164A75C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868145" y="6515444"/>
                  <a:ext cx="130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204" name="Tinta 4203">
                  <a:extLst>
                    <a:ext uri="{FF2B5EF4-FFF2-40B4-BE49-F238E27FC236}">
                      <a16:creationId xmlns:a16="http://schemas.microsoft.com/office/drawing/2014/main" id="{296E23E2-5587-68C7-75E8-B5F747F4A320}"/>
                    </a:ext>
                  </a:extLst>
                </p14:cNvPr>
                <p14:cNvContentPartPr/>
                <p14:nvPr/>
              </p14:nvContentPartPr>
              <p14:xfrm>
                <a:off x="7112945" y="6622724"/>
                <a:ext cx="41760" cy="101880"/>
              </p14:xfrm>
            </p:contentPart>
          </mc:Choice>
          <mc:Fallback xmlns="">
            <p:pic>
              <p:nvPicPr>
                <p:cNvPr id="4204" name="Tinta 4203">
                  <a:extLst>
                    <a:ext uri="{FF2B5EF4-FFF2-40B4-BE49-F238E27FC236}">
                      <a16:creationId xmlns:a16="http://schemas.microsoft.com/office/drawing/2014/main" id="{296E23E2-5587-68C7-75E8-B5F747F4A32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108625" y="6618404"/>
                  <a:ext cx="50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205" name="Tinta 4204">
                  <a:extLst>
                    <a:ext uri="{FF2B5EF4-FFF2-40B4-BE49-F238E27FC236}">
                      <a16:creationId xmlns:a16="http://schemas.microsoft.com/office/drawing/2014/main" id="{97975C14-04AB-93AF-C5A0-43F88B7BBDDC}"/>
                    </a:ext>
                  </a:extLst>
                </p14:cNvPr>
                <p14:cNvContentPartPr/>
                <p14:nvPr/>
              </p14:nvContentPartPr>
              <p14:xfrm>
                <a:off x="7219145" y="6534164"/>
                <a:ext cx="115200" cy="132840"/>
              </p14:xfrm>
            </p:contentPart>
          </mc:Choice>
          <mc:Fallback xmlns="">
            <p:pic>
              <p:nvPicPr>
                <p:cNvPr id="4205" name="Tinta 4204">
                  <a:extLst>
                    <a:ext uri="{FF2B5EF4-FFF2-40B4-BE49-F238E27FC236}">
                      <a16:creationId xmlns:a16="http://schemas.microsoft.com/office/drawing/2014/main" id="{97975C14-04AB-93AF-C5A0-43F88B7BBDD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214825" y="6529844"/>
                  <a:ext cx="123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206" name="Tinta 4205">
                  <a:extLst>
                    <a:ext uri="{FF2B5EF4-FFF2-40B4-BE49-F238E27FC236}">
                      <a16:creationId xmlns:a16="http://schemas.microsoft.com/office/drawing/2014/main" id="{57B6A761-06C1-916A-D7E3-9212BA17FEB6}"/>
                    </a:ext>
                  </a:extLst>
                </p14:cNvPr>
                <p14:cNvContentPartPr/>
                <p14:nvPr/>
              </p14:nvContentPartPr>
              <p14:xfrm>
                <a:off x="7367105" y="6562604"/>
                <a:ext cx="66240" cy="144360"/>
              </p14:xfrm>
            </p:contentPart>
          </mc:Choice>
          <mc:Fallback xmlns="">
            <p:pic>
              <p:nvPicPr>
                <p:cNvPr id="4206" name="Tinta 4205">
                  <a:extLst>
                    <a:ext uri="{FF2B5EF4-FFF2-40B4-BE49-F238E27FC236}">
                      <a16:creationId xmlns:a16="http://schemas.microsoft.com/office/drawing/2014/main" id="{57B6A761-06C1-916A-D7E3-9212BA17FEB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362785" y="6558284"/>
                  <a:ext cx="74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207" name="Tinta 4206">
                  <a:extLst>
                    <a:ext uri="{FF2B5EF4-FFF2-40B4-BE49-F238E27FC236}">
                      <a16:creationId xmlns:a16="http://schemas.microsoft.com/office/drawing/2014/main" id="{9C829CC2-DD68-B949-978F-369B3F3B3D91}"/>
                    </a:ext>
                  </a:extLst>
                </p14:cNvPr>
                <p14:cNvContentPartPr/>
                <p14:nvPr/>
              </p14:nvContentPartPr>
              <p14:xfrm>
                <a:off x="7371065" y="6529124"/>
                <a:ext cx="108000" cy="22680"/>
              </p14:xfrm>
            </p:contentPart>
          </mc:Choice>
          <mc:Fallback xmlns="">
            <p:pic>
              <p:nvPicPr>
                <p:cNvPr id="4207" name="Tinta 4206">
                  <a:extLst>
                    <a:ext uri="{FF2B5EF4-FFF2-40B4-BE49-F238E27FC236}">
                      <a16:creationId xmlns:a16="http://schemas.microsoft.com/office/drawing/2014/main" id="{9C829CC2-DD68-B949-978F-369B3F3B3D9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366745" y="6524804"/>
                  <a:ext cx="116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210" name="Tinta 4209">
                  <a:extLst>
                    <a:ext uri="{FF2B5EF4-FFF2-40B4-BE49-F238E27FC236}">
                      <a16:creationId xmlns:a16="http://schemas.microsoft.com/office/drawing/2014/main" id="{2CC221E4-3807-A875-8744-E957E7617357}"/>
                    </a:ext>
                  </a:extLst>
                </p14:cNvPr>
                <p14:cNvContentPartPr/>
                <p14:nvPr/>
              </p14:nvContentPartPr>
              <p14:xfrm>
                <a:off x="7572305" y="6505364"/>
                <a:ext cx="158400" cy="183960"/>
              </p14:xfrm>
            </p:contentPart>
          </mc:Choice>
          <mc:Fallback xmlns="">
            <p:pic>
              <p:nvPicPr>
                <p:cNvPr id="4210" name="Tinta 4209">
                  <a:extLst>
                    <a:ext uri="{FF2B5EF4-FFF2-40B4-BE49-F238E27FC236}">
                      <a16:creationId xmlns:a16="http://schemas.microsoft.com/office/drawing/2014/main" id="{2CC221E4-3807-A875-8744-E957E761735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567985" y="6501044"/>
                  <a:ext cx="167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212" name="Tinta 4211">
                  <a:extLst>
                    <a:ext uri="{FF2B5EF4-FFF2-40B4-BE49-F238E27FC236}">
                      <a16:creationId xmlns:a16="http://schemas.microsoft.com/office/drawing/2014/main" id="{F0FD38A6-AA68-BBEF-3972-0DFCFAFBC503}"/>
                    </a:ext>
                  </a:extLst>
                </p14:cNvPr>
                <p14:cNvContentPartPr/>
                <p14:nvPr/>
              </p14:nvContentPartPr>
              <p14:xfrm>
                <a:off x="7877945" y="6538124"/>
                <a:ext cx="289080" cy="158040"/>
              </p14:xfrm>
            </p:contentPart>
          </mc:Choice>
          <mc:Fallback xmlns="">
            <p:pic>
              <p:nvPicPr>
                <p:cNvPr id="4212" name="Tinta 4211">
                  <a:extLst>
                    <a:ext uri="{FF2B5EF4-FFF2-40B4-BE49-F238E27FC236}">
                      <a16:creationId xmlns:a16="http://schemas.microsoft.com/office/drawing/2014/main" id="{F0FD38A6-AA68-BBEF-3972-0DFCFAFBC50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873625" y="6533804"/>
                  <a:ext cx="297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213" name="Tinta 4212">
                  <a:extLst>
                    <a:ext uri="{FF2B5EF4-FFF2-40B4-BE49-F238E27FC236}">
                      <a16:creationId xmlns:a16="http://schemas.microsoft.com/office/drawing/2014/main" id="{F57AB687-2A61-F755-9B93-07BC339AFE04}"/>
                    </a:ext>
                  </a:extLst>
                </p14:cNvPr>
                <p14:cNvContentPartPr/>
                <p14:nvPr/>
              </p14:nvContentPartPr>
              <p14:xfrm>
                <a:off x="8277185" y="6510764"/>
                <a:ext cx="93960" cy="157680"/>
              </p14:xfrm>
            </p:contentPart>
          </mc:Choice>
          <mc:Fallback xmlns="">
            <p:pic>
              <p:nvPicPr>
                <p:cNvPr id="4213" name="Tinta 4212">
                  <a:extLst>
                    <a:ext uri="{FF2B5EF4-FFF2-40B4-BE49-F238E27FC236}">
                      <a16:creationId xmlns:a16="http://schemas.microsoft.com/office/drawing/2014/main" id="{F57AB687-2A61-F755-9B93-07BC339AFE0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272865" y="6506444"/>
                  <a:ext cx="1026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214" name="Tinta 4213">
                  <a:extLst>
                    <a:ext uri="{FF2B5EF4-FFF2-40B4-BE49-F238E27FC236}">
                      <a16:creationId xmlns:a16="http://schemas.microsoft.com/office/drawing/2014/main" id="{715BF31C-B106-6B2C-5BEA-1F70D2C10CE0}"/>
                    </a:ext>
                  </a:extLst>
                </p14:cNvPr>
                <p14:cNvContentPartPr/>
                <p14:nvPr/>
              </p14:nvContentPartPr>
              <p14:xfrm>
                <a:off x="8414705" y="6524084"/>
                <a:ext cx="85320" cy="149040"/>
              </p14:xfrm>
            </p:contentPart>
          </mc:Choice>
          <mc:Fallback xmlns="">
            <p:pic>
              <p:nvPicPr>
                <p:cNvPr id="4214" name="Tinta 4213">
                  <a:extLst>
                    <a:ext uri="{FF2B5EF4-FFF2-40B4-BE49-F238E27FC236}">
                      <a16:creationId xmlns:a16="http://schemas.microsoft.com/office/drawing/2014/main" id="{715BF31C-B106-6B2C-5BEA-1F70D2C10CE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410385" y="6519764"/>
                  <a:ext cx="93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215" name="Tinta 4214">
                  <a:extLst>
                    <a:ext uri="{FF2B5EF4-FFF2-40B4-BE49-F238E27FC236}">
                      <a16:creationId xmlns:a16="http://schemas.microsoft.com/office/drawing/2014/main" id="{F392CEE0-2AEF-F35E-31D5-FDB5E011F86B}"/>
                    </a:ext>
                  </a:extLst>
                </p14:cNvPr>
                <p14:cNvContentPartPr/>
                <p14:nvPr/>
              </p14:nvContentPartPr>
              <p14:xfrm>
                <a:off x="8438465" y="6514724"/>
                <a:ext cx="76320" cy="2880"/>
              </p14:xfrm>
            </p:contentPart>
          </mc:Choice>
          <mc:Fallback xmlns="">
            <p:pic>
              <p:nvPicPr>
                <p:cNvPr id="4215" name="Tinta 4214">
                  <a:extLst>
                    <a:ext uri="{FF2B5EF4-FFF2-40B4-BE49-F238E27FC236}">
                      <a16:creationId xmlns:a16="http://schemas.microsoft.com/office/drawing/2014/main" id="{F392CEE0-2AEF-F35E-31D5-FDB5E011F86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434145" y="6510404"/>
                  <a:ext cx="8496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216" name="Tinta 4215">
                  <a:extLst>
                    <a:ext uri="{FF2B5EF4-FFF2-40B4-BE49-F238E27FC236}">
                      <a16:creationId xmlns:a16="http://schemas.microsoft.com/office/drawing/2014/main" id="{BE13C051-4EAB-B8E8-8A2C-4D7C5531BE24}"/>
                    </a:ext>
                  </a:extLst>
                </p14:cNvPr>
                <p14:cNvContentPartPr/>
                <p14:nvPr/>
              </p14:nvContentPartPr>
              <p14:xfrm>
                <a:off x="8541785" y="6519044"/>
                <a:ext cx="87840" cy="133560"/>
              </p14:xfrm>
            </p:contentPart>
          </mc:Choice>
          <mc:Fallback xmlns="">
            <p:pic>
              <p:nvPicPr>
                <p:cNvPr id="4216" name="Tinta 4215">
                  <a:extLst>
                    <a:ext uri="{FF2B5EF4-FFF2-40B4-BE49-F238E27FC236}">
                      <a16:creationId xmlns:a16="http://schemas.microsoft.com/office/drawing/2014/main" id="{BE13C051-4EAB-B8E8-8A2C-4D7C5531BE2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537465" y="6514724"/>
                  <a:ext cx="96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217" name="Tinta 4216">
                  <a:extLst>
                    <a:ext uri="{FF2B5EF4-FFF2-40B4-BE49-F238E27FC236}">
                      <a16:creationId xmlns:a16="http://schemas.microsoft.com/office/drawing/2014/main" id="{36E1B39C-C99C-2CF8-B2B5-B4BFCB7E5501}"/>
                    </a:ext>
                  </a:extLst>
                </p14:cNvPr>
                <p14:cNvContentPartPr/>
                <p14:nvPr/>
              </p14:nvContentPartPr>
              <p14:xfrm>
                <a:off x="8664185" y="6530564"/>
                <a:ext cx="174960" cy="93960"/>
              </p14:xfrm>
            </p:contentPart>
          </mc:Choice>
          <mc:Fallback xmlns="">
            <p:pic>
              <p:nvPicPr>
                <p:cNvPr id="4217" name="Tinta 4216">
                  <a:extLst>
                    <a:ext uri="{FF2B5EF4-FFF2-40B4-BE49-F238E27FC236}">
                      <a16:creationId xmlns:a16="http://schemas.microsoft.com/office/drawing/2014/main" id="{36E1B39C-C99C-2CF8-B2B5-B4BFCB7E550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659865" y="6526244"/>
                  <a:ext cx="183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218" name="Tinta 4217">
                  <a:extLst>
                    <a:ext uri="{FF2B5EF4-FFF2-40B4-BE49-F238E27FC236}">
                      <a16:creationId xmlns:a16="http://schemas.microsoft.com/office/drawing/2014/main" id="{15D041C4-8260-8483-DF87-88C411773C34}"/>
                    </a:ext>
                  </a:extLst>
                </p14:cNvPr>
                <p14:cNvContentPartPr/>
                <p14:nvPr/>
              </p14:nvContentPartPr>
              <p14:xfrm>
                <a:off x="8904305" y="6369284"/>
                <a:ext cx="101880" cy="260280"/>
              </p14:xfrm>
            </p:contentPart>
          </mc:Choice>
          <mc:Fallback xmlns="">
            <p:pic>
              <p:nvPicPr>
                <p:cNvPr id="4218" name="Tinta 4217">
                  <a:extLst>
                    <a:ext uri="{FF2B5EF4-FFF2-40B4-BE49-F238E27FC236}">
                      <a16:creationId xmlns:a16="http://schemas.microsoft.com/office/drawing/2014/main" id="{15D041C4-8260-8483-DF87-88C411773C3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899985" y="6364964"/>
                  <a:ext cx="110520" cy="26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4220" name="Tinta 4219">
                <a:extLst>
                  <a:ext uri="{FF2B5EF4-FFF2-40B4-BE49-F238E27FC236}">
                    <a16:creationId xmlns:a16="http://schemas.microsoft.com/office/drawing/2014/main" id="{D1AED3D6-7A3F-4A94-745D-2C7640C74B4D}"/>
                  </a:ext>
                </a:extLst>
              </p14:cNvPr>
              <p14:cNvContentPartPr/>
              <p14:nvPr/>
            </p14:nvContentPartPr>
            <p14:xfrm>
              <a:off x="6611465" y="1570484"/>
              <a:ext cx="6480" cy="7920"/>
            </p14:xfrm>
          </p:contentPart>
        </mc:Choice>
        <mc:Fallback xmlns="">
          <p:pic>
            <p:nvPicPr>
              <p:cNvPr id="4220" name="Tinta 4219">
                <a:extLst>
                  <a:ext uri="{FF2B5EF4-FFF2-40B4-BE49-F238E27FC236}">
                    <a16:creationId xmlns:a16="http://schemas.microsoft.com/office/drawing/2014/main" id="{D1AED3D6-7A3F-4A94-745D-2C7640C74B4D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6607145" y="1566164"/>
                <a:ext cx="15120" cy="1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29" name="Agrupar 4228">
            <a:extLst>
              <a:ext uri="{FF2B5EF4-FFF2-40B4-BE49-F238E27FC236}">
                <a16:creationId xmlns:a16="http://schemas.microsoft.com/office/drawing/2014/main" id="{A8C97A2F-ED9B-77B6-394E-12210C9E5912}"/>
              </a:ext>
            </a:extLst>
          </p:cNvPr>
          <p:cNvGrpSpPr/>
          <p:nvPr/>
        </p:nvGrpSpPr>
        <p:grpSpPr>
          <a:xfrm>
            <a:off x="1206425" y="1579124"/>
            <a:ext cx="1231200" cy="2217600"/>
            <a:chOff x="1206425" y="1579124"/>
            <a:chExt cx="1231200" cy="22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221" name="Tinta 4220">
                  <a:extLst>
                    <a:ext uri="{FF2B5EF4-FFF2-40B4-BE49-F238E27FC236}">
                      <a16:creationId xmlns:a16="http://schemas.microsoft.com/office/drawing/2014/main" id="{F21438A4-1019-A3DB-7132-49A57B3CEE97}"/>
                    </a:ext>
                  </a:extLst>
                </p14:cNvPr>
                <p14:cNvContentPartPr/>
                <p14:nvPr/>
              </p14:nvContentPartPr>
              <p14:xfrm>
                <a:off x="1769465" y="1579124"/>
                <a:ext cx="601200" cy="1635480"/>
              </p14:xfrm>
            </p:contentPart>
          </mc:Choice>
          <mc:Fallback xmlns="">
            <p:pic>
              <p:nvPicPr>
                <p:cNvPr id="4221" name="Tinta 4220">
                  <a:extLst>
                    <a:ext uri="{FF2B5EF4-FFF2-40B4-BE49-F238E27FC236}">
                      <a16:creationId xmlns:a16="http://schemas.microsoft.com/office/drawing/2014/main" id="{F21438A4-1019-A3DB-7132-49A57B3CEE9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765145" y="1574804"/>
                  <a:ext cx="609840" cy="16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4222" name="Tinta 4221">
                  <a:extLst>
                    <a:ext uri="{FF2B5EF4-FFF2-40B4-BE49-F238E27FC236}">
                      <a16:creationId xmlns:a16="http://schemas.microsoft.com/office/drawing/2014/main" id="{F6BF620E-0C45-1717-B8AE-074E233555C2}"/>
                    </a:ext>
                  </a:extLst>
                </p14:cNvPr>
                <p14:cNvContentPartPr/>
                <p14:nvPr/>
              </p14:nvContentPartPr>
              <p14:xfrm>
                <a:off x="1454105" y="3211724"/>
                <a:ext cx="594720" cy="34920"/>
              </p14:xfrm>
            </p:contentPart>
          </mc:Choice>
          <mc:Fallback xmlns="">
            <p:pic>
              <p:nvPicPr>
                <p:cNvPr id="4222" name="Tinta 4221">
                  <a:extLst>
                    <a:ext uri="{FF2B5EF4-FFF2-40B4-BE49-F238E27FC236}">
                      <a16:creationId xmlns:a16="http://schemas.microsoft.com/office/drawing/2014/main" id="{F6BF620E-0C45-1717-B8AE-074E233555C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449785" y="3207404"/>
                  <a:ext cx="6033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4223" name="Tinta 4222">
                  <a:extLst>
                    <a:ext uri="{FF2B5EF4-FFF2-40B4-BE49-F238E27FC236}">
                      <a16:creationId xmlns:a16="http://schemas.microsoft.com/office/drawing/2014/main" id="{84BF7CD2-D6FA-0A7A-BEC3-689101B02E3F}"/>
                    </a:ext>
                  </a:extLst>
                </p14:cNvPr>
                <p14:cNvContentPartPr/>
                <p14:nvPr/>
              </p14:nvContentPartPr>
              <p14:xfrm>
                <a:off x="1582985" y="3352844"/>
                <a:ext cx="226440" cy="24480"/>
              </p14:xfrm>
            </p:contentPart>
          </mc:Choice>
          <mc:Fallback xmlns="">
            <p:pic>
              <p:nvPicPr>
                <p:cNvPr id="4223" name="Tinta 4222">
                  <a:extLst>
                    <a:ext uri="{FF2B5EF4-FFF2-40B4-BE49-F238E27FC236}">
                      <a16:creationId xmlns:a16="http://schemas.microsoft.com/office/drawing/2014/main" id="{84BF7CD2-D6FA-0A7A-BEC3-689101B02E3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578665" y="3348524"/>
                  <a:ext cx="2350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4224" name="Tinta 4223">
                  <a:extLst>
                    <a:ext uri="{FF2B5EF4-FFF2-40B4-BE49-F238E27FC236}">
                      <a16:creationId xmlns:a16="http://schemas.microsoft.com/office/drawing/2014/main" id="{1F067CCB-A774-F9A5-9C05-82431F03FFBE}"/>
                    </a:ext>
                  </a:extLst>
                </p14:cNvPr>
                <p14:cNvContentPartPr/>
                <p14:nvPr/>
              </p14:nvContentPartPr>
              <p14:xfrm>
                <a:off x="1735985" y="3351044"/>
                <a:ext cx="701640" cy="445680"/>
              </p14:xfrm>
            </p:contentPart>
          </mc:Choice>
          <mc:Fallback xmlns="">
            <p:pic>
              <p:nvPicPr>
                <p:cNvPr id="4224" name="Tinta 4223">
                  <a:extLst>
                    <a:ext uri="{FF2B5EF4-FFF2-40B4-BE49-F238E27FC236}">
                      <a16:creationId xmlns:a16="http://schemas.microsoft.com/office/drawing/2014/main" id="{1F067CCB-A774-F9A5-9C05-82431F03FFB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731665" y="3346724"/>
                  <a:ext cx="7102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4225" name="Tinta 4224">
                  <a:extLst>
                    <a:ext uri="{FF2B5EF4-FFF2-40B4-BE49-F238E27FC236}">
                      <a16:creationId xmlns:a16="http://schemas.microsoft.com/office/drawing/2014/main" id="{9C9B7B62-B1C1-FE7E-4695-92D31420C2E3}"/>
                    </a:ext>
                  </a:extLst>
                </p14:cNvPr>
                <p14:cNvContentPartPr/>
                <p14:nvPr/>
              </p14:nvContentPartPr>
              <p14:xfrm>
                <a:off x="1206425" y="3375884"/>
                <a:ext cx="124920" cy="126720"/>
              </p14:xfrm>
            </p:contentPart>
          </mc:Choice>
          <mc:Fallback xmlns="">
            <p:pic>
              <p:nvPicPr>
                <p:cNvPr id="4225" name="Tinta 4224">
                  <a:extLst>
                    <a:ext uri="{FF2B5EF4-FFF2-40B4-BE49-F238E27FC236}">
                      <a16:creationId xmlns:a16="http://schemas.microsoft.com/office/drawing/2014/main" id="{9C9B7B62-B1C1-FE7E-4695-92D31420C2E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202105" y="3371564"/>
                  <a:ext cx="133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4226" name="Tinta 4225">
                  <a:extLst>
                    <a:ext uri="{FF2B5EF4-FFF2-40B4-BE49-F238E27FC236}">
                      <a16:creationId xmlns:a16="http://schemas.microsoft.com/office/drawing/2014/main" id="{6C3DF829-84AA-1DFD-758A-A5501F5944D4}"/>
                    </a:ext>
                  </a:extLst>
                </p14:cNvPr>
                <p14:cNvContentPartPr/>
                <p14:nvPr/>
              </p14:nvContentPartPr>
              <p14:xfrm>
                <a:off x="1325585" y="3396764"/>
                <a:ext cx="83160" cy="81720"/>
              </p14:xfrm>
            </p:contentPart>
          </mc:Choice>
          <mc:Fallback xmlns="">
            <p:pic>
              <p:nvPicPr>
                <p:cNvPr id="4226" name="Tinta 4225">
                  <a:extLst>
                    <a:ext uri="{FF2B5EF4-FFF2-40B4-BE49-F238E27FC236}">
                      <a16:creationId xmlns:a16="http://schemas.microsoft.com/office/drawing/2014/main" id="{6C3DF829-84AA-1DFD-758A-A5501F5944D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321265" y="3392444"/>
                  <a:ext cx="918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4227" name="Tinta 4226">
                  <a:extLst>
                    <a:ext uri="{FF2B5EF4-FFF2-40B4-BE49-F238E27FC236}">
                      <a16:creationId xmlns:a16="http://schemas.microsoft.com/office/drawing/2014/main" id="{7C1D4E01-5367-6B4D-5019-1506C0DD1C03}"/>
                    </a:ext>
                  </a:extLst>
                </p14:cNvPr>
                <p14:cNvContentPartPr/>
                <p14:nvPr/>
              </p14:nvContentPartPr>
              <p14:xfrm>
                <a:off x="1409825" y="3409364"/>
                <a:ext cx="24120" cy="148680"/>
              </p14:xfrm>
            </p:contentPart>
          </mc:Choice>
          <mc:Fallback xmlns="">
            <p:pic>
              <p:nvPicPr>
                <p:cNvPr id="4227" name="Tinta 4226">
                  <a:extLst>
                    <a:ext uri="{FF2B5EF4-FFF2-40B4-BE49-F238E27FC236}">
                      <a16:creationId xmlns:a16="http://schemas.microsoft.com/office/drawing/2014/main" id="{7C1D4E01-5367-6B4D-5019-1506C0DD1C0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405505" y="3405044"/>
                  <a:ext cx="32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4228" name="Tinta 4227">
                  <a:extLst>
                    <a:ext uri="{FF2B5EF4-FFF2-40B4-BE49-F238E27FC236}">
                      <a16:creationId xmlns:a16="http://schemas.microsoft.com/office/drawing/2014/main" id="{968D0841-C700-F4D5-85D2-443AA0DA7F40}"/>
                    </a:ext>
                  </a:extLst>
                </p14:cNvPr>
                <p14:cNvContentPartPr/>
                <p14:nvPr/>
              </p14:nvContentPartPr>
              <p14:xfrm>
                <a:off x="1496945" y="3380564"/>
                <a:ext cx="80640" cy="208440"/>
              </p14:xfrm>
            </p:contentPart>
          </mc:Choice>
          <mc:Fallback xmlns="">
            <p:pic>
              <p:nvPicPr>
                <p:cNvPr id="4228" name="Tinta 4227">
                  <a:extLst>
                    <a:ext uri="{FF2B5EF4-FFF2-40B4-BE49-F238E27FC236}">
                      <a16:creationId xmlns:a16="http://schemas.microsoft.com/office/drawing/2014/main" id="{968D0841-C700-F4D5-85D2-443AA0DA7F4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492625" y="3376244"/>
                  <a:ext cx="89280" cy="217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1784350"/>
            <a:ext cx="7886700" cy="328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07504" y="188640"/>
            <a:ext cx="9036496" cy="12961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57200" indent="-457200" algn="ctr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None/>
            </a:pPr>
            <a:r>
              <a:rPr lang="pt-BR" sz="2400" dirty="0"/>
              <a:t>TOPOLOGIA</a:t>
            </a:r>
          </a:p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Char char="n"/>
            </a:pPr>
            <a:r>
              <a:rPr lang="pt-BR" sz="2400" dirty="0"/>
              <a:t>Para a ligação de dispositivos Hart de saída a uma saída analógica, não é necessário um resistor de shunt.</a:t>
            </a:r>
            <a:endParaRPr lang="pt-BR" sz="3200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2DEF591-1749-4BC1-B70B-4DF75D1E1608}"/>
              </a:ext>
            </a:extLst>
          </p:cNvPr>
          <p:cNvGrpSpPr/>
          <p:nvPr/>
        </p:nvGrpSpPr>
        <p:grpSpPr>
          <a:xfrm>
            <a:off x="7619744" y="5237870"/>
            <a:ext cx="981360" cy="300240"/>
            <a:chOff x="7619744" y="5237870"/>
            <a:chExt cx="98136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AF4EF322-7BC1-4C76-BD7A-CC18F515CA06}"/>
                    </a:ext>
                  </a:extLst>
                </p14:cNvPr>
                <p14:cNvContentPartPr/>
                <p14:nvPr/>
              </p14:nvContentPartPr>
              <p14:xfrm>
                <a:off x="7623344" y="5394470"/>
                <a:ext cx="11880" cy="1584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AF4EF322-7BC1-4C76-BD7A-CC18F515CA0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19024" y="5390150"/>
                  <a:ext cx="20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8115FC8E-29A9-41AF-B787-F04E82CEDC4A}"/>
                    </a:ext>
                  </a:extLst>
                </p14:cNvPr>
                <p14:cNvContentPartPr/>
                <p14:nvPr/>
              </p14:nvContentPartPr>
              <p14:xfrm>
                <a:off x="7619744" y="5287550"/>
                <a:ext cx="116280" cy="18720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8115FC8E-29A9-41AF-B787-F04E82CEDC4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15424" y="5283230"/>
                  <a:ext cx="124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B9836180-224C-482D-B715-B3A4798D7AAE}"/>
                    </a:ext>
                  </a:extLst>
                </p14:cNvPr>
                <p14:cNvContentPartPr/>
                <p14:nvPr/>
              </p14:nvContentPartPr>
              <p14:xfrm>
                <a:off x="7631984" y="5368190"/>
                <a:ext cx="130320" cy="2304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B9836180-224C-482D-B715-B3A4798D7AA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27664" y="5363870"/>
                  <a:ext cx="138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FD3618F9-186F-4EE4-85AB-4888A93395EB}"/>
                    </a:ext>
                  </a:extLst>
                </p14:cNvPr>
                <p14:cNvContentPartPr/>
                <p14:nvPr/>
              </p14:nvContentPartPr>
              <p14:xfrm>
                <a:off x="7824584" y="5237870"/>
                <a:ext cx="11520" cy="24336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FD3618F9-186F-4EE4-85AB-4888A93395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20264" y="5233550"/>
                  <a:ext cx="20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E5CE1C85-352F-461A-891F-02F508882E48}"/>
                    </a:ext>
                  </a:extLst>
                </p14:cNvPr>
                <p14:cNvContentPartPr/>
                <p14:nvPr/>
              </p14:nvContentPartPr>
              <p14:xfrm>
                <a:off x="7770224" y="5332550"/>
                <a:ext cx="132480" cy="1656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E5CE1C85-352F-461A-891F-02F508882E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65904" y="5328230"/>
                  <a:ext cx="141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1874810D-7488-439E-92CA-495DE9ACB0D8}"/>
                    </a:ext>
                  </a:extLst>
                </p14:cNvPr>
                <p14:cNvContentPartPr/>
                <p14:nvPr/>
              </p14:nvContentPartPr>
              <p14:xfrm>
                <a:off x="7883264" y="5377190"/>
                <a:ext cx="127800" cy="12600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1874810D-7488-439E-92CA-495DE9ACB0D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78944" y="5372870"/>
                  <a:ext cx="136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E63820E0-F2D1-4D88-935D-3E6DBD77DE1A}"/>
                    </a:ext>
                  </a:extLst>
                </p14:cNvPr>
                <p14:cNvContentPartPr/>
                <p14:nvPr/>
              </p14:nvContentPartPr>
              <p14:xfrm>
                <a:off x="8040224" y="5387630"/>
                <a:ext cx="74880" cy="9216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E63820E0-F2D1-4D88-935D-3E6DBD77DE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35904" y="5383310"/>
                  <a:ext cx="83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B0BA27CA-C625-4F99-B80D-C73F3B29281B}"/>
                    </a:ext>
                  </a:extLst>
                </p14:cNvPr>
                <p14:cNvContentPartPr/>
                <p14:nvPr/>
              </p14:nvContentPartPr>
              <p14:xfrm>
                <a:off x="8147144" y="5241470"/>
                <a:ext cx="453960" cy="29664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B0BA27CA-C625-4F99-B80D-C73F3B29281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42824" y="5237150"/>
                  <a:ext cx="46260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79C10CB-E837-458A-BFCD-E733F549711C}"/>
              </a:ext>
            </a:extLst>
          </p:cNvPr>
          <p:cNvGrpSpPr/>
          <p:nvPr/>
        </p:nvGrpSpPr>
        <p:grpSpPr>
          <a:xfrm>
            <a:off x="888104" y="1829750"/>
            <a:ext cx="277920" cy="118800"/>
            <a:chOff x="888104" y="1829750"/>
            <a:chExt cx="27792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F4D215CC-E099-4505-942E-CE7050A0B17D}"/>
                    </a:ext>
                  </a:extLst>
                </p14:cNvPr>
                <p14:cNvContentPartPr/>
                <p14:nvPr/>
              </p14:nvContentPartPr>
              <p14:xfrm>
                <a:off x="888104" y="1829750"/>
                <a:ext cx="121680" cy="11628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F4D215CC-E099-4505-942E-CE7050A0B17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83784" y="1825430"/>
                  <a:ext cx="130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E40257CE-7740-49CA-B5CA-2C13F767AA6B}"/>
                    </a:ext>
                  </a:extLst>
                </p14:cNvPr>
                <p14:cNvContentPartPr/>
                <p14:nvPr/>
              </p14:nvContentPartPr>
              <p14:xfrm>
                <a:off x="1052264" y="1833350"/>
                <a:ext cx="113760" cy="11520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E40257CE-7740-49CA-B5CA-2C13F767AA6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47944" y="1829030"/>
                  <a:ext cx="12240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F1014C0C-9DCA-45AF-B683-6C651144914C}"/>
                  </a:ext>
                </a:extLst>
              </p14:cNvPr>
              <p14:cNvContentPartPr/>
              <p14:nvPr/>
            </p14:nvContentPartPr>
            <p14:xfrm>
              <a:off x="1229024" y="1766390"/>
              <a:ext cx="109440" cy="23544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F1014C0C-9DCA-45AF-B683-6C651144914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24704" y="1762070"/>
                <a:ext cx="118080" cy="2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9956C35-6FF3-6DA9-C289-DE4467252E2B}"/>
              </a:ext>
            </a:extLst>
          </p:cNvPr>
          <p:cNvGrpSpPr/>
          <p:nvPr/>
        </p:nvGrpSpPr>
        <p:grpSpPr>
          <a:xfrm>
            <a:off x="7701185" y="5610404"/>
            <a:ext cx="828720" cy="347040"/>
            <a:chOff x="7701185" y="5610404"/>
            <a:chExt cx="82872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8095F11A-46A0-CECC-0E55-1E934E17830A}"/>
                    </a:ext>
                  </a:extLst>
                </p14:cNvPr>
                <p14:cNvContentPartPr/>
                <p14:nvPr/>
              </p14:nvContentPartPr>
              <p14:xfrm>
                <a:off x="7701185" y="5625524"/>
                <a:ext cx="24840" cy="32400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8095F11A-46A0-CECC-0E55-1E934E17830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696865" y="5621204"/>
                  <a:ext cx="334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2CD4C502-6CC5-7EE1-D205-D4DAA46FABAD}"/>
                    </a:ext>
                  </a:extLst>
                </p14:cNvPr>
                <p14:cNvContentPartPr/>
                <p14:nvPr/>
              </p14:nvContentPartPr>
              <p14:xfrm>
                <a:off x="7845185" y="5631644"/>
                <a:ext cx="4680" cy="28512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2CD4C502-6CC5-7EE1-D205-D4DAA46FABA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40865" y="5627324"/>
                  <a:ext cx="133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0AE970B6-53DE-68F7-8443-56A53B7CD95B}"/>
                    </a:ext>
                  </a:extLst>
                </p14:cNvPr>
                <p14:cNvContentPartPr/>
                <p14:nvPr/>
              </p14:nvContentPartPr>
              <p14:xfrm>
                <a:off x="7708745" y="5776724"/>
                <a:ext cx="164880" cy="288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0AE970B6-53DE-68F7-8443-56A53B7CD95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04425" y="5772404"/>
                  <a:ext cx="17352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257D3228-4E97-9370-7534-595539C2120E}"/>
                    </a:ext>
                  </a:extLst>
                </p14:cNvPr>
                <p14:cNvContentPartPr/>
                <p14:nvPr/>
              </p14:nvContentPartPr>
              <p14:xfrm>
                <a:off x="7922945" y="5769524"/>
                <a:ext cx="306000" cy="14436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257D3228-4E97-9370-7534-595539C2120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918625" y="5765204"/>
                  <a:ext cx="314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76C223D9-9884-657F-194C-0619C9113219}"/>
                    </a:ext>
                  </a:extLst>
                </p14:cNvPr>
                <p14:cNvContentPartPr/>
                <p14:nvPr/>
              </p14:nvContentPartPr>
              <p14:xfrm>
                <a:off x="8337665" y="5610404"/>
                <a:ext cx="55800" cy="34704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76C223D9-9884-657F-194C-0619C911321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33345" y="5606084"/>
                  <a:ext cx="644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81A0B6EE-8512-B79C-2BA3-9B64D7891FCE}"/>
                    </a:ext>
                  </a:extLst>
                </p14:cNvPr>
                <p14:cNvContentPartPr/>
                <p14:nvPr/>
              </p14:nvContentPartPr>
              <p14:xfrm>
                <a:off x="8268905" y="5707964"/>
                <a:ext cx="261000" cy="7524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81A0B6EE-8512-B79C-2BA3-9B64D7891FC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64585" y="5703644"/>
                  <a:ext cx="26964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779B2630-1676-09F1-DBCD-FE7699862171}"/>
              </a:ext>
            </a:extLst>
          </p:cNvPr>
          <p:cNvGrpSpPr/>
          <p:nvPr/>
        </p:nvGrpSpPr>
        <p:grpSpPr>
          <a:xfrm>
            <a:off x="7518665" y="1880444"/>
            <a:ext cx="466560" cy="88920"/>
            <a:chOff x="7518665" y="1880444"/>
            <a:chExt cx="466560" cy="8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376F200A-AFDA-7CD9-2730-F28CABB8D4A4}"/>
                    </a:ext>
                  </a:extLst>
                </p14:cNvPr>
                <p14:cNvContentPartPr/>
                <p14:nvPr/>
              </p14:nvContentPartPr>
              <p14:xfrm>
                <a:off x="7518665" y="1916804"/>
                <a:ext cx="378000" cy="936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376F200A-AFDA-7CD9-2730-F28CABB8D4A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14345" y="1912484"/>
                  <a:ext cx="386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C3E088B5-DFA8-517B-490D-BCA52FAE080D}"/>
                    </a:ext>
                  </a:extLst>
                </p14:cNvPr>
                <p14:cNvContentPartPr/>
                <p14:nvPr/>
              </p14:nvContentPartPr>
              <p14:xfrm>
                <a:off x="7867145" y="1880444"/>
                <a:ext cx="118080" cy="8892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C3E088B5-DFA8-517B-490D-BCA52FAE080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62825" y="1876124"/>
                  <a:ext cx="12672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D5E8287C-9D05-8458-B16F-437C0A1EBF86}"/>
              </a:ext>
            </a:extLst>
          </p:cNvPr>
          <p:cNvGrpSpPr/>
          <p:nvPr/>
        </p:nvGrpSpPr>
        <p:grpSpPr>
          <a:xfrm>
            <a:off x="7552505" y="1405604"/>
            <a:ext cx="1084680" cy="306000"/>
            <a:chOff x="7552505" y="1405604"/>
            <a:chExt cx="108468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EDA45FA2-4ABC-7D26-77C2-D663822C649D}"/>
                    </a:ext>
                  </a:extLst>
                </p14:cNvPr>
                <p14:cNvContentPartPr/>
                <p14:nvPr/>
              </p14:nvContentPartPr>
              <p14:xfrm>
                <a:off x="7552505" y="1405604"/>
                <a:ext cx="125640" cy="21708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EDA45FA2-4ABC-7D26-77C2-D663822C649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548185" y="1401284"/>
                  <a:ext cx="1342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C3FFAB00-5884-7D1F-4F8B-E2C999116E14}"/>
                    </a:ext>
                  </a:extLst>
                </p14:cNvPr>
                <p14:cNvContentPartPr/>
                <p14:nvPr/>
              </p14:nvContentPartPr>
              <p14:xfrm>
                <a:off x="7751945" y="1524044"/>
                <a:ext cx="151560" cy="8892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C3FFAB00-5884-7D1F-4F8B-E2C999116E1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47625" y="1519724"/>
                  <a:ext cx="160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3C7A6154-2868-B67F-33B4-59F458DE6225}"/>
                    </a:ext>
                  </a:extLst>
                </p14:cNvPr>
                <p14:cNvContentPartPr/>
                <p14:nvPr/>
              </p14:nvContentPartPr>
              <p14:xfrm>
                <a:off x="7989545" y="1466444"/>
                <a:ext cx="232560" cy="1839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3C7A6154-2868-B67F-33B4-59F458DE622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85225" y="1462124"/>
                  <a:ext cx="241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F27391F4-6694-D73B-3E30-110434118CA2}"/>
                    </a:ext>
                  </a:extLst>
                </p14:cNvPr>
                <p14:cNvContentPartPr/>
                <p14:nvPr/>
              </p14:nvContentPartPr>
              <p14:xfrm>
                <a:off x="8236505" y="1523324"/>
                <a:ext cx="310320" cy="18828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F27391F4-6694-D73B-3E30-110434118CA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32185" y="1519004"/>
                  <a:ext cx="318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51E2DD85-A13E-F2A5-999B-E2E368ABE8EB}"/>
                    </a:ext>
                  </a:extLst>
                </p14:cNvPr>
                <p14:cNvContentPartPr/>
                <p14:nvPr/>
              </p14:nvContentPartPr>
              <p14:xfrm>
                <a:off x="8484545" y="1592804"/>
                <a:ext cx="152640" cy="3384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51E2DD85-A13E-F2A5-999B-E2E368ABE8E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80225" y="1588484"/>
                  <a:ext cx="16128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2" name="Tinta 31">
                <a:extLst>
                  <a:ext uri="{FF2B5EF4-FFF2-40B4-BE49-F238E27FC236}">
                    <a16:creationId xmlns:a16="http://schemas.microsoft.com/office/drawing/2014/main" id="{38B37C05-7E4E-60A9-C1CA-5B788C2E79CC}"/>
                  </a:ext>
                </a:extLst>
              </p14:cNvPr>
              <p14:cNvContentPartPr/>
              <p14:nvPr/>
            </p14:nvContentPartPr>
            <p14:xfrm>
              <a:off x="8432705" y="1758764"/>
              <a:ext cx="360" cy="3600"/>
            </p14:xfrm>
          </p:contentPart>
        </mc:Choice>
        <mc:Fallback xmlns="">
          <p:pic>
            <p:nvPicPr>
              <p:cNvPr id="32" name="Tinta 31">
                <a:extLst>
                  <a:ext uri="{FF2B5EF4-FFF2-40B4-BE49-F238E27FC236}">
                    <a16:creationId xmlns:a16="http://schemas.microsoft.com/office/drawing/2014/main" id="{38B37C05-7E4E-60A9-C1CA-5B788C2E79C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428385" y="1754444"/>
                <a:ext cx="9000" cy="1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Agrupar 42">
            <a:extLst>
              <a:ext uri="{FF2B5EF4-FFF2-40B4-BE49-F238E27FC236}">
                <a16:creationId xmlns:a16="http://schemas.microsoft.com/office/drawing/2014/main" id="{BC00C4FF-5C87-5088-88B0-DB4C06F8893A}"/>
              </a:ext>
            </a:extLst>
          </p:cNvPr>
          <p:cNvGrpSpPr/>
          <p:nvPr/>
        </p:nvGrpSpPr>
        <p:grpSpPr>
          <a:xfrm>
            <a:off x="8108345" y="2710244"/>
            <a:ext cx="973440" cy="735480"/>
            <a:chOff x="8108345" y="2710244"/>
            <a:chExt cx="973440" cy="73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50FFD788-4075-9949-F83A-CF53AAF89D80}"/>
                    </a:ext>
                  </a:extLst>
                </p14:cNvPr>
                <p14:cNvContentPartPr/>
                <p14:nvPr/>
              </p14:nvContentPartPr>
              <p14:xfrm>
                <a:off x="8108345" y="2766404"/>
                <a:ext cx="492120" cy="5004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50FFD788-4075-9949-F83A-CF53AAF89D8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04025" y="2762084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C10B43D4-D7D3-AD80-9E1A-7F9512CE973D}"/>
                    </a:ext>
                  </a:extLst>
                </p14:cNvPr>
                <p14:cNvContentPartPr/>
                <p14:nvPr/>
              </p14:nvContentPartPr>
              <p14:xfrm>
                <a:off x="8118065" y="2833364"/>
                <a:ext cx="543600" cy="3636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C10B43D4-D7D3-AD80-9E1A-7F9512CE973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13745" y="2829044"/>
                  <a:ext cx="552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A4B77DC4-A82A-8FC8-3BFC-51C530608FC5}"/>
                    </a:ext>
                  </a:extLst>
                </p14:cNvPr>
                <p14:cNvContentPartPr/>
                <p14:nvPr/>
              </p14:nvContentPartPr>
              <p14:xfrm>
                <a:off x="8703425" y="2770364"/>
                <a:ext cx="216360" cy="936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A4B77DC4-A82A-8FC8-3BFC-51C530608FC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99105" y="2766044"/>
                  <a:ext cx="225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BF962BFB-4CFF-DDFB-6193-FE45904F9914}"/>
                    </a:ext>
                  </a:extLst>
                </p14:cNvPr>
                <p14:cNvContentPartPr/>
                <p14:nvPr/>
              </p14:nvContentPartPr>
              <p14:xfrm>
                <a:off x="8647985" y="2710244"/>
                <a:ext cx="113760" cy="11952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BF962BFB-4CFF-DDFB-6193-FE45904F991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43665" y="2705924"/>
                  <a:ext cx="122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763D58AA-7CCF-2ADD-F717-21B66AE7C03C}"/>
                    </a:ext>
                  </a:extLst>
                </p14:cNvPr>
                <p14:cNvContentPartPr/>
                <p14:nvPr/>
              </p14:nvContentPartPr>
              <p14:xfrm>
                <a:off x="8657705" y="2914004"/>
                <a:ext cx="221400" cy="14904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763D58AA-7CCF-2ADD-F717-21B66AE7C03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653385" y="2909684"/>
                  <a:ext cx="230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1B01D140-D0AB-81F6-F87B-6797CE7CBE85}"/>
                    </a:ext>
                  </a:extLst>
                </p14:cNvPr>
                <p14:cNvContentPartPr/>
                <p14:nvPr/>
              </p14:nvContentPartPr>
              <p14:xfrm>
                <a:off x="8559065" y="3178604"/>
                <a:ext cx="300960" cy="13176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1B01D140-D0AB-81F6-F87B-6797CE7CBE8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554745" y="3174284"/>
                  <a:ext cx="309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6D5B7707-23A6-1527-8C60-6A18A1E63744}"/>
                    </a:ext>
                  </a:extLst>
                </p14:cNvPr>
                <p14:cNvContentPartPr/>
                <p14:nvPr/>
              </p14:nvContentPartPr>
              <p14:xfrm>
                <a:off x="8844185" y="3145844"/>
                <a:ext cx="183960" cy="29988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6D5B7707-23A6-1527-8C60-6A18A1E6374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39865" y="3141524"/>
                  <a:ext cx="1926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1986E49E-6ABA-1C75-190E-A40FB69BC65D}"/>
                    </a:ext>
                  </a:extLst>
                </p14:cNvPr>
                <p14:cNvContentPartPr/>
                <p14:nvPr/>
              </p14:nvContentPartPr>
              <p14:xfrm>
                <a:off x="9080705" y="3308924"/>
                <a:ext cx="1080" cy="684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1986E49E-6ABA-1C75-190E-A40FB69BC65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076385" y="3304604"/>
                  <a:ext cx="97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3566BA35-E000-D1E9-2193-01E94EA0A415}"/>
                    </a:ext>
                  </a:extLst>
                </p14:cNvPr>
                <p14:cNvContentPartPr/>
                <p14:nvPr/>
              </p14:nvContentPartPr>
              <p14:xfrm>
                <a:off x="8577065" y="2771084"/>
                <a:ext cx="56520" cy="5760"/>
              </p14:xfrm>
            </p:contentPart>
          </mc:Choice>
          <mc:Fallback xmlns=""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3566BA35-E000-D1E9-2193-01E94EA0A41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572745" y="2766764"/>
                  <a:ext cx="65160" cy="1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1" name="Agrupar 3100">
            <a:extLst>
              <a:ext uri="{FF2B5EF4-FFF2-40B4-BE49-F238E27FC236}">
                <a16:creationId xmlns:a16="http://schemas.microsoft.com/office/drawing/2014/main" id="{8ABF89FC-E164-642F-6421-A214AA29328C}"/>
              </a:ext>
            </a:extLst>
          </p:cNvPr>
          <p:cNvGrpSpPr/>
          <p:nvPr/>
        </p:nvGrpSpPr>
        <p:grpSpPr>
          <a:xfrm>
            <a:off x="954065" y="2735084"/>
            <a:ext cx="49680" cy="553680"/>
            <a:chOff x="954065" y="2735084"/>
            <a:chExt cx="4968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Tinta 47">
                  <a:extLst>
                    <a:ext uri="{FF2B5EF4-FFF2-40B4-BE49-F238E27FC236}">
                      <a16:creationId xmlns:a16="http://schemas.microsoft.com/office/drawing/2014/main" id="{C0069F96-C5AE-885C-9594-B6B01A69C5FA}"/>
                    </a:ext>
                  </a:extLst>
                </p14:cNvPr>
                <p14:cNvContentPartPr/>
                <p14:nvPr/>
              </p14:nvContentPartPr>
              <p14:xfrm>
                <a:off x="972065" y="2735084"/>
                <a:ext cx="25200" cy="2160"/>
              </p14:xfrm>
            </p:contentPart>
          </mc:Choice>
          <mc:Fallback xmlns="">
            <p:pic>
              <p:nvPicPr>
                <p:cNvPr id="48" name="Tinta 47">
                  <a:extLst>
                    <a:ext uri="{FF2B5EF4-FFF2-40B4-BE49-F238E27FC236}">
                      <a16:creationId xmlns:a16="http://schemas.microsoft.com/office/drawing/2014/main" id="{C0069F96-C5AE-885C-9594-B6B01A69C5F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67745" y="2730764"/>
                  <a:ext cx="3384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1BD94887-E0B7-090B-F642-50EC14318CB0}"/>
                    </a:ext>
                  </a:extLst>
                </p14:cNvPr>
                <p14:cNvContentPartPr/>
                <p14:nvPr/>
              </p14:nvContentPartPr>
              <p14:xfrm>
                <a:off x="954065" y="3275804"/>
                <a:ext cx="49680" cy="12960"/>
              </p14:xfrm>
            </p:contentPart>
          </mc:Choice>
          <mc:Fallback xmlns=""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1BD94887-E0B7-090B-F642-50EC14318CB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49745" y="3271484"/>
                  <a:ext cx="583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4" name="Agrupar 3113">
            <a:extLst>
              <a:ext uri="{FF2B5EF4-FFF2-40B4-BE49-F238E27FC236}">
                <a16:creationId xmlns:a16="http://schemas.microsoft.com/office/drawing/2014/main" id="{B3E809AE-E183-3F8C-3090-2C3EFEE65439}"/>
              </a:ext>
            </a:extLst>
          </p:cNvPr>
          <p:cNvGrpSpPr/>
          <p:nvPr/>
        </p:nvGrpSpPr>
        <p:grpSpPr>
          <a:xfrm>
            <a:off x="331265" y="2148644"/>
            <a:ext cx="1308960" cy="900360"/>
            <a:chOff x="331265" y="2148644"/>
            <a:chExt cx="1308960" cy="90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102" name="Tinta 3101">
                  <a:extLst>
                    <a:ext uri="{FF2B5EF4-FFF2-40B4-BE49-F238E27FC236}">
                      <a16:creationId xmlns:a16="http://schemas.microsoft.com/office/drawing/2014/main" id="{D948C9E3-2E99-3427-7B93-87E8AB2AECF8}"/>
                    </a:ext>
                  </a:extLst>
                </p14:cNvPr>
                <p14:cNvContentPartPr/>
                <p14:nvPr/>
              </p14:nvContentPartPr>
              <p14:xfrm>
                <a:off x="952625" y="2148644"/>
                <a:ext cx="679320" cy="437400"/>
              </p14:xfrm>
            </p:contentPart>
          </mc:Choice>
          <mc:Fallback xmlns="">
            <p:pic>
              <p:nvPicPr>
                <p:cNvPr id="3102" name="Tinta 3101">
                  <a:extLst>
                    <a:ext uri="{FF2B5EF4-FFF2-40B4-BE49-F238E27FC236}">
                      <a16:creationId xmlns:a16="http://schemas.microsoft.com/office/drawing/2014/main" id="{D948C9E3-2E99-3427-7B93-87E8AB2AECF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48305" y="2144324"/>
                  <a:ext cx="6879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103" name="Tinta 3102">
                  <a:extLst>
                    <a:ext uri="{FF2B5EF4-FFF2-40B4-BE49-F238E27FC236}">
                      <a16:creationId xmlns:a16="http://schemas.microsoft.com/office/drawing/2014/main" id="{53CCC7CC-AF0A-0C8C-0734-C202198B28FB}"/>
                    </a:ext>
                  </a:extLst>
                </p14:cNvPr>
                <p14:cNvContentPartPr/>
                <p14:nvPr/>
              </p14:nvContentPartPr>
              <p14:xfrm>
                <a:off x="844265" y="2561564"/>
                <a:ext cx="297000" cy="283320"/>
              </p14:xfrm>
            </p:contentPart>
          </mc:Choice>
          <mc:Fallback xmlns="">
            <p:pic>
              <p:nvPicPr>
                <p:cNvPr id="3103" name="Tinta 3102">
                  <a:extLst>
                    <a:ext uri="{FF2B5EF4-FFF2-40B4-BE49-F238E27FC236}">
                      <a16:creationId xmlns:a16="http://schemas.microsoft.com/office/drawing/2014/main" id="{53CCC7CC-AF0A-0C8C-0734-C202198B28F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39945" y="2557244"/>
                  <a:ext cx="3056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104" name="Tinta 3103">
                  <a:extLst>
                    <a:ext uri="{FF2B5EF4-FFF2-40B4-BE49-F238E27FC236}">
                      <a16:creationId xmlns:a16="http://schemas.microsoft.com/office/drawing/2014/main" id="{395A1104-509A-5A60-539F-58F54DFBA439}"/>
                    </a:ext>
                  </a:extLst>
                </p14:cNvPr>
                <p14:cNvContentPartPr/>
                <p14:nvPr/>
              </p14:nvContentPartPr>
              <p14:xfrm>
                <a:off x="963785" y="2644724"/>
                <a:ext cx="19080" cy="132120"/>
              </p14:xfrm>
            </p:contentPart>
          </mc:Choice>
          <mc:Fallback xmlns="">
            <p:pic>
              <p:nvPicPr>
                <p:cNvPr id="3104" name="Tinta 3103">
                  <a:extLst>
                    <a:ext uri="{FF2B5EF4-FFF2-40B4-BE49-F238E27FC236}">
                      <a16:creationId xmlns:a16="http://schemas.microsoft.com/office/drawing/2014/main" id="{395A1104-509A-5A60-539F-58F54DFBA43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9465" y="2640404"/>
                  <a:ext cx="27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105" name="Tinta 3104">
                  <a:extLst>
                    <a:ext uri="{FF2B5EF4-FFF2-40B4-BE49-F238E27FC236}">
                      <a16:creationId xmlns:a16="http://schemas.microsoft.com/office/drawing/2014/main" id="{25235362-9F56-3AA6-A866-0EA4E06DA951}"/>
                    </a:ext>
                  </a:extLst>
                </p14:cNvPr>
                <p14:cNvContentPartPr/>
                <p14:nvPr/>
              </p14:nvContentPartPr>
              <p14:xfrm>
                <a:off x="927065" y="2597564"/>
                <a:ext cx="86400" cy="74880"/>
              </p14:xfrm>
            </p:contentPart>
          </mc:Choice>
          <mc:Fallback xmlns="">
            <p:pic>
              <p:nvPicPr>
                <p:cNvPr id="3105" name="Tinta 3104">
                  <a:extLst>
                    <a:ext uri="{FF2B5EF4-FFF2-40B4-BE49-F238E27FC236}">
                      <a16:creationId xmlns:a16="http://schemas.microsoft.com/office/drawing/2014/main" id="{25235362-9F56-3AA6-A866-0EA4E06DA95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22745" y="2593244"/>
                  <a:ext cx="95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106" name="Tinta 3105">
                  <a:extLst>
                    <a:ext uri="{FF2B5EF4-FFF2-40B4-BE49-F238E27FC236}">
                      <a16:creationId xmlns:a16="http://schemas.microsoft.com/office/drawing/2014/main" id="{BA44CC1D-B4AB-8E75-5266-EF3983922F0E}"/>
                    </a:ext>
                  </a:extLst>
                </p14:cNvPr>
                <p14:cNvContentPartPr/>
                <p14:nvPr/>
              </p14:nvContentPartPr>
              <p14:xfrm>
                <a:off x="958385" y="2784044"/>
                <a:ext cx="681840" cy="264960"/>
              </p14:xfrm>
            </p:contentPart>
          </mc:Choice>
          <mc:Fallback xmlns="">
            <p:pic>
              <p:nvPicPr>
                <p:cNvPr id="3106" name="Tinta 3105">
                  <a:extLst>
                    <a:ext uri="{FF2B5EF4-FFF2-40B4-BE49-F238E27FC236}">
                      <a16:creationId xmlns:a16="http://schemas.microsoft.com/office/drawing/2014/main" id="{BA44CC1D-B4AB-8E75-5266-EF3983922F0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4065" y="2779724"/>
                  <a:ext cx="690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108" name="Tinta 3107">
                  <a:extLst>
                    <a:ext uri="{FF2B5EF4-FFF2-40B4-BE49-F238E27FC236}">
                      <a16:creationId xmlns:a16="http://schemas.microsoft.com/office/drawing/2014/main" id="{5D3E4DED-EC14-F8A1-2ABD-42616EAFAEB1}"/>
                    </a:ext>
                  </a:extLst>
                </p14:cNvPr>
                <p14:cNvContentPartPr/>
                <p14:nvPr/>
              </p14:nvContentPartPr>
              <p14:xfrm>
                <a:off x="331265" y="2616644"/>
                <a:ext cx="66240" cy="206640"/>
              </p14:xfrm>
            </p:contentPart>
          </mc:Choice>
          <mc:Fallback xmlns="">
            <p:pic>
              <p:nvPicPr>
                <p:cNvPr id="3108" name="Tinta 3107">
                  <a:extLst>
                    <a:ext uri="{FF2B5EF4-FFF2-40B4-BE49-F238E27FC236}">
                      <a16:creationId xmlns:a16="http://schemas.microsoft.com/office/drawing/2014/main" id="{5D3E4DED-EC14-F8A1-2ABD-42616EAFAEB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26945" y="2612324"/>
                  <a:ext cx="74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109" name="Tinta 3108">
                  <a:extLst>
                    <a:ext uri="{FF2B5EF4-FFF2-40B4-BE49-F238E27FC236}">
                      <a16:creationId xmlns:a16="http://schemas.microsoft.com/office/drawing/2014/main" id="{0114A6FB-6E11-F9EB-9603-4999FFCB957B}"/>
                    </a:ext>
                  </a:extLst>
                </p14:cNvPr>
                <p14:cNvContentPartPr/>
                <p14:nvPr/>
              </p14:nvContentPartPr>
              <p14:xfrm>
                <a:off x="441785" y="2754164"/>
                <a:ext cx="91800" cy="1080"/>
              </p14:xfrm>
            </p:contentPart>
          </mc:Choice>
          <mc:Fallback xmlns="">
            <p:pic>
              <p:nvPicPr>
                <p:cNvPr id="3109" name="Tinta 3108">
                  <a:extLst>
                    <a:ext uri="{FF2B5EF4-FFF2-40B4-BE49-F238E27FC236}">
                      <a16:creationId xmlns:a16="http://schemas.microsoft.com/office/drawing/2014/main" id="{0114A6FB-6E11-F9EB-9603-4999FFCB957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37465" y="2749844"/>
                  <a:ext cx="10044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110" name="Tinta 3109">
                  <a:extLst>
                    <a:ext uri="{FF2B5EF4-FFF2-40B4-BE49-F238E27FC236}">
                      <a16:creationId xmlns:a16="http://schemas.microsoft.com/office/drawing/2014/main" id="{9C86F8B7-A297-4F39-8B82-292049A367A6}"/>
                    </a:ext>
                  </a:extLst>
                </p14:cNvPr>
                <p14:cNvContentPartPr/>
                <p14:nvPr/>
              </p14:nvContentPartPr>
              <p14:xfrm>
                <a:off x="550865" y="2680724"/>
                <a:ext cx="77760" cy="105480"/>
              </p14:xfrm>
            </p:contentPart>
          </mc:Choice>
          <mc:Fallback xmlns="">
            <p:pic>
              <p:nvPicPr>
                <p:cNvPr id="3110" name="Tinta 3109">
                  <a:extLst>
                    <a:ext uri="{FF2B5EF4-FFF2-40B4-BE49-F238E27FC236}">
                      <a16:creationId xmlns:a16="http://schemas.microsoft.com/office/drawing/2014/main" id="{9C86F8B7-A297-4F39-8B82-292049A367A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46545" y="2676404"/>
                  <a:ext cx="86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111" name="Tinta 3110">
                  <a:extLst>
                    <a:ext uri="{FF2B5EF4-FFF2-40B4-BE49-F238E27FC236}">
                      <a16:creationId xmlns:a16="http://schemas.microsoft.com/office/drawing/2014/main" id="{AA226814-2C43-432F-10C1-7F860E8EF5EE}"/>
                    </a:ext>
                  </a:extLst>
                </p14:cNvPr>
                <p14:cNvContentPartPr/>
                <p14:nvPr/>
              </p14:nvContentPartPr>
              <p14:xfrm>
                <a:off x="637265" y="2696924"/>
                <a:ext cx="48960" cy="79560"/>
              </p14:xfrm>
            </p:contentPart>
          </mc:Choice>
          <mc:Fallback xmlns="">
            <p:pic>
              <p:nvPicPr>
                <p:cNvPr id="3111" name="Tinta 3110">
                  <a:extLst>
                    <a:ext uri="{FF2B5EF4-FFF2-40B4-BE49-F238E27FC236}">
                      <a16:creationId xmlns:a16="http://schemas.microsoft.com/office/drawing/2014/main" id="{AA226814-2C43-432F-10C1-7F860E8EF5E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2945" y="2692604"/>
                  <a:ext cx="576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112" name="Tinta 3111">
                  <a:extLst>
                    <a:ext uri="{FF2B5EF4-FFF2-40B4-BE49-F238E27FC236}">
                      <a16:creationId xmlns:a16="http://schemas.microsoft.com/office/drawing/2014/main" id="{75BC000B-1E43-A86C-5288-DF073702D45D}"/>
                    </a:ext>
                  </a:extLst>
                </p14:cNvPr>
                <p14:cNvContentPartPr/>
                <p14:nvPr/>
              </p14:nvContentPartPr>
              <p14:xfrm>
                <a:off x="673265" y="2704844"/>
                <a:ext cx="166320" cy="97920"/>
              </p14:xfrm>
            </p:contentPart>
          </mc:Choice>
          <mc:Fallback xmlns="">
            <p:pic>
              <p:nvPicPr>
                <p:cNvPr id="3112" name="Tinta 3111">
                  <a:extLst>
                    <a:ext uri="{FF2B5EF4-FFF2-40B4-BE49-F238E27FC236}">
                      <a16:creationId xmlns:a16="http://schemas.microsoft.com/office/drawing/2014/main" id="{75BC000B-1E43-A86C-5288-DF073702D45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68945" y="2700524"/>
                  <a:ext cx="174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113" name="Tinta 3112">
                  <a:extLst>
                    <a:ext uri="{FF2B5EF4-FFF2-40B4-BE49-F238E27FC236}">
                      <a16:creationId xmlns:a16="http://schemas.microsoft.com/office/drawing/2014/main" id="{18F995B9-7B04-BFF6-A07E-06641C4A4273}"/>
                    </a:ext>
                  </a:extLst>
                </p14:cNvPr>
                <p14:cNvContentPartPr/>
                <p14:nvPr/>
              </p14:nvContentPartPr>
              <p14:xfrm>
                <a:off x="809705" y="2755244"/>
                <a:ext cx="48240" cy="21240"/>
              </p14:xfrm>
            </p:contentPart>
          </mc:Choice>
          <mc:Fallback xmlns="">
            <p:pic>
              <p:nvPicPr>
                <p:cNvPr id="3113" name="Tinta 3112">
                  <a:extLst>
                    <a:ext uri="{FF2B5EF4-FFF2-40B4-BE49-F238E27FC236}">
                      <a16:creationId xmlns:a16="http://schemas.microsoft.com/office/drawing/2014/main" id="{18F995B9-7B04-BFF6-A07E-06641C4A427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05385" y="2750924"/>
                  <a:ext cx="56880" cy="29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23A18867345F14AA27E8DDAA02D9981" ma:contentTypeVersion="2" ma:contentTypeDescription="Crie um novo documento." ma:contentTypeScope="" ma:versionID="5472098120de17eabfa7b9058ffddcc4">
  <xsd:schema xmlns:xsd="http://www.w3.org/2001/XMLSchema" xmlns:xs="http://www.w3.org/2001/XMLSchema" xmlns:p="http://schemas.microsoft.com/office/2006/metadata/properties" xmlns:ns2="59cef8a6-2ebb-4865-a06f-909bb9810253" targetNamespace="http://schemas.microsoft.com/office/2006/metadata/properties" ma:root="true" ma:fieldsID="03cfff547f844435a6088a2812e650d5" ns2:_="">
    <xsd:import namespace="59cef8a6-2ebb-4865-a06f-909bb98102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cef8a6-2ebb-4865-a06f-909bb9810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5B6B1B-5A52-4E9F-9598-7CAA5BC85A51}"/>
</file>

<file path=customXml/itemProps2.xml><?xml version="1.0" encoding="utf-8"?>
<ds:datastoreItem xmlns:ds="http://schemas.openxmlformats.org/officeDocument/2006/customXml" ds:itemID="{C9C419D8-214E-4208-91CB-4F8D7ABA93CD}"/>
</file>

<file path=customXml/itemProps3.xml><?xml version="1.0" encoding="utf-8"?>
<ds:datastoreItem xmlns:ds="http://schemas.openxmlformats.org/officeDocument/2006/customXml" ds:itemID="{76C77EAE-65CD-4910-A76B-4244679A5F3F}"/>
</file>

<file path=docProps/app.xml><?xml version="1.0" encoding="utf-8"?>
<Properties xmlns="http://schemas.openxmlformats.org/officeDocument/2006/extended-properties" xmlns:vt="http://schemas.openxmlformats.org/officeDocument/2006/docPropsVTypes">
  <TotalTime>2482</TotalTime>
  <Words>327</Words>
  <Application>Microsoft Office PowerPoint</Application>
  <PresentationFormat>Apresentação na tela (4:3)</PresentationFormat>
  <Paragraphs>29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Calibri</vt:lpstr>
      <vt:lpstr>Monotype Sorts</vt:lpstr>
      <vt:lpstr>Wingdings</vt:lpstr>
      <vt:lpstr>Tema do Office</vt:lpstr>
      <vt:lpstr>Redes Industriais – 2020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Santos</dc:creator>
  <cp:lastModifiedBy>WILLIAM VAIRO DOS SANTOS</cp:lastModifiedBy>
  <cp:revision>57</cp:revision>
  <dcterms:created xsi:type="dcterms:W3CDTF">2016-02-14T16:08:05Z</dcterms:created>
  <dcterms:modified xsi:type="dcterms:W3CDTF">2022-10-24T18:48:42Z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0x010100723A18867345F14AA27E8DDAA02D9981</vt:lpwstr>
  </property>
</Properties>
</file>